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ks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4.xml" ContentType="application/vnd.openxmlformats-officedocument.themeOverr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Microsoft_Excel_Worksheet.xlsx" ContentType="application/vnd.openxmlformats-officedocument.spreadsheetml.sheet"/>
  <Override PartName="/ppt/notesSlides/notesSlide20.xml" ContentType="application/vnd.openxmlformats-officedocument.presentationml.notesSlide+xml"/>
  <Override PartName="/ppt/embeddings/Microsoft_Excel_Worksheet1.xlsx" ContentType="application/vnd.openxmlformats-officedocument.spreadsheetml.sheet"/>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6" r:id="rId3"/>
    <p:sldMasterId id="2147483689" r:id="rId4"/>
    <p:sldMasterId id="2147483728" r:id="rId5"/>
  </p:sldMasterIdLst>
  <p:notesMasterIdLst>
    <p:notesMasterId r:id="rId31"/>
  </p:notesMasterIdLst>
  <p:handoutMasterIdLst>
    <p:handoutMasterId r:id="rId32"/>
  </p:handoutMasterIdLst>
  <p:sldIdLst>
    <p:sldId id="396" r:id="rId6"/>
    <p:sldId id="472" r:id="rId7"/>
    <p:sldId id="688" r:id="rId8"/>
    <p:sldId id="259" r:id="rId9"/>
    <p:sldId id="513" r:id="rId10"/>
    <p:sldId id="260" r:id="rId11"/>
    <p:sldId id="516" r:id="rId12"/>
    <p:sldId id="261" r:id="rId13"/>
    <p:sldId id="262" r:id="rId14"/>
    <p:sldId id="689" r:id="rId15"/>
    <p:sldId id="1024" r:id="rId16"/>
    <p:sldId id="338" r:id="rId17"/>
    <p:sldId id="340" r:id="rId18"/>
    <p:sldId id="692" r:id="rId19"/>
    <p:sldId id="1021" r:id="rId20"/>
    <p:sldId id="1020" r:id="rId21"/>
    <p:sldId id="343" r:id="rId22"/>
    <p:sldId id="346" r:id="rId23"/>
    <p:sldId id="693" r:id="rId24"/>
    <p:sldId id="424" r:id="rId25"/>
    <p:sldId id="436" r:id="rId26"/>
    <p:sldId id="492" r:id="rId27"/>
    <p:sldId id="439" r:id="rId28"/>
    <p:sldId id="438" r:id="rId29"/>
    <p:sldId id="690" r:id="rId30"/>
  </p:sldIdLst>
  <p:sldSz cx="9906000" cy="6858000" type="A4"/>
  <p:notesSz cx="7010400" cy="9296400"/>
  <p:kinsoku lang="ja-JP" invalStChars="、。，．・：；？！゛゜ヽヾゝゞ々ー’”）〕］｝〉》」』】°‰′″℃￠％ぁぃぅぇぉっゃゅょゎァィゥェォッャュョヮヵヶ!%),.:;?]}｡｣､･ｧｨｩｪｫｬｭｮｯｰﾞﾟ" invalEndChars="‘“（〔［｛〈《「『【￥＄$([\{｢￡"/>
  <p:defaultTextStyle>
    <a:defPPr>
      <a:defRPr lang="en-GB"/>
    </a:defPPr>
    <a:lvl1pPr algn="ctr" rtl="0" eaLnBrk="0" fontAlgn="base" hangingPunct="0">
      <a:lnSpc>
        <a:spcPct val="90000"/>
      </a:lnSpc>
      <a:spcBef>
        <a:spcPct val="0"/>
      </a:spcBef>
      <a:spcAft>
        <a:spcPct val="0"/>
      </a:spcAft>
      <a:defRPr sz="2000" b="1" kern="1200">
        <a:solidFill>
          <a:schemeClr val="tx2"/>
        </a:solidFill>
        <a:latin typeface="Times New Roman" panose="02020603050405020304" pitchFamily="18" charset="0"/>
        <a:ea typeface="+mn-ea"/>
        <a:cs typeface="+mn-cs"/>
      </a:defRPr>
    </a:lvl1pPr>
    <a:lvl2pPr marL="457200" algn="ctr" rtl="0" eaLnBrk="0" fontAlgn="base" hangingPunct="0">
      <a:lnSpc>
        <a:spcPct val="90000"/>
      </a:lnSpc>
      <a:spcBef>
        <a:spcPct val="0"/>
      </a:spcBef>
      <a:spcAft>
        <a:spcPct val="0"/>
      </a:spcAft>
      <a:defRPr sz="2000" b="1" kern="1200">
        <a:solidFill>
          <a:schemeClr val="tx2"/>
        </a:solidFill>
        <a:latin typeface="Times New Roman" panose="02020603050405020304" pitchFamily="18" charset="0"/>
        <a:ea typeface="+mn-ea"/>
        <a:cs typeface="+mn-cs"/>
      </a:defRPr>
    </a:lvl2pPr>
    <a:lvl3pPr marL="914400" algn="ctr" rtl="0" eaLnBrk="0" fontAlgn="base" hangingPunct="0">
      <a:lnSpc>
        <a:spcPct val="90000"/>
      </a:lnSpc>
      <a:spcBef>
        <a:spcPct val="0"/>
      </a:spcBef>
      <a:spcAft>
        <a:spcPct val="0"/>
      </a:spcAft>
      <a:defRPr sz="2000" b="1" kern="1200">
        <a:solidFill>
          <a:schemeClr val="tx2"/>
        </a:solidFill>
        <a:latin typeface="Times New Roman" panose="02020603050405020304" pitchFamily="18" charset="0"/>
        <a:ea typeface="+mn-ea"/>
        <a:cs typeface="+mn-cs"/>
      </a:defRPr>
    </a:lvl3pPr>
    <a:lvl4pPr marL="1371600" algn="ctr" rtl="0" eaLnBrk="0" fontAlgn="base" hangingPunct="0">
      <a:lnSpc>
        <a:spcPct val="90000"/>
      </a:lnSpc>
      <a:spcBef>
        <a:spcPct val="0"/>
      </a:spcBef>
      <a:spcAft>
        <a:spcPct val="0"/>
      </a:spcAft>
      <a:defRPr sz="2000" b="1" kern="1200">
        <a:solidFill>
          <a:schemeClr val="tx2"/>
        </a:solidFill>
        <a:latin typeface="Times New Roman" panose="02020603050405020304" pitchFamily="18" charset="0"/>
        <a:ea typeface="+mn-ea"/>
        <a:cs typeface="+mn-cs"/>
      </a:defRPr>
    </a:lvl4pPr>
    <a:lvl5pPr marL="1828800" algn="ctr" rtl="0" eaLnBrk="0" fontAlgn="base" hangingPunct="0">
      <a:lnSpc>
        <a:spcPct val="90000"/>
      </a:lnSpc>
      <a:spcBef>
        <a:spcPct val="0"/>
      </a:spcBef>
      <a:spcAft>
        <a:spcPct val="0"/>
      </a:spcAft>
      <a:defRPr sz="2000" b="1" kern="1200">
        <a:solidFill>
          <a:schemeClr val="tx2"/>
        </a:solidFill>
        <a:latin typeface="Times New Roman" panose="02020603050405020304" pitchFamily="18" charset="0"/>
        <a:ea typeface="+mn-ea"/>
        <a:cs typeface="+mn-cs"/>
      </a:defRPr>
    </a:lvl5pPr>
    <a:lvl6pPr marL="2286000" algn="l" defTabSz="914400" rtl="0" eaLnBrk="1" latinLnBrk="0" hangingPunct="1">
      <a:defRPr sz="2000" b="1" kern="1200">
        <a:solidFill>
          <a:schemeClr val="tx2"/>
        </a:solidFill>
        <a:latin typeface="Times New Roman" panose="02020603050405020304" pitchFamily="18" charset="0"/>
        <a:ea typeface="+mn-ea"/>
        <a:cs typeface="+mn-cs"/>
      </a:defRPr>
    </a:lvl6pPr>
    <a:lvl7pPr marL="2743200" algn="l" defTabSz="914400" rtl="0" eaLnBrk="1" latinLnBrk="0" hangingPunct="1">
      <a:defRPr sz="2000" b="1" kern="1200">
        <a:solidFill>
          <a:schemeClr val="tx2"/>
        </a:solidFill>
        <a:latin typeface="Times New Roman" panose="02020603050405020304" pitchFamily="18" charset="0"/>
        <a:ea typeface="+mn-ea"/>
        <a:cs typeface="+mn-cs"/>
      </a:defRPr>
    </a:lvl7pPr>
    <a:lvl8pPr marL="3200400" algn="l" defTabSz="914400" rtl="0" eaLnBrk="1" latinLnBrk="0" hangingPunct="1">
      <a:defRPr sz="2000" b="1" kern="1200">
        <a:solidFill>
          <a:schemeClr val="tx2"/>
        </a:solidFill>
        <a:latin typeface="Times New Roman" panose="02020603050405020304" pitchFamily="18" charset="0"/>
        <a:ea typeface="+mn-ea"/>
        <a:cs typeface="+mn-cs"/>
      </a:defRPr>
    </a:lvl8pPr>
    <a:lvl9pPr marL="3657600" algn="l" defTabSz="914400" rtl="0" eaLnBrk="1" latinLnBrk="0" hangingPunct="1">
      <a:defRPr sz="2000" b="1" kern="1200">
        <a:solidFill>
          <a:schemeClr val="tx2"/>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C0128"/>
    <a:srgbClr val="F8F8F8"/>
    <a:srgbClr val="336600"/>
    <a:srgbClr val="CC6600"/>
    <a:srgbClr val="000000"/>
    <a:srgbClr val="006600"/>
    <a:srgbClr val="00DFCA"/>
    <a:srgbClr val="C1CEFF"/>
    <a:srgbClr val="F39F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030" autoAdjust="0"/>
  </p:normalViewPr>
  <p:slideViewPr>
    <p:cSldViewPr snapToGrid="0">
      <p:cViewPr varScale="1">
        <p:scale>
          <a:sx n="60" d="100"/>
          <a:sy n="60" d="100"/>
        </p:scale>
        <p:origin x="168" y="37"/>
      </p:cViewPr>
      <p:guideLst>
        <p:guide orient="horz" pos="2160"/>
        <p:guide pos="3120"/>
      </p:guideLst>
    </p:cSldViewPr>
  </p:slideViewPr>
  <p:outlineViewPr>
    <p:cViewPr>
      <p:scale>
        <a:sx n="33" d="100"/>
        <a:sy n="33" d="100"/>
      </p:scale>
      <p:origin x="0" y="-8707"/>
    </p:cViewPr>
  </p:outlineViewPr>
  <p:notesTextViewPr>
    <p:cViewPr>
      <p:scale>
        <a:sx n="100" d="100"/>
        <a:sy n="100" d="100"/>
      </p:scale>
      <p:origin x="0" y="0"/>
    </p:cViewPr>
  </p:notesTextViewPr>
  <p:sorterViewPr>
    <p:cViewPr>
      <p:scale>
        <a:sx n="100" d="100"/>
        <a:sy n="100" d="100"/>
      </p:scale>
      <p:origin x="0" y="1632"/>
    </p:cViewPr>
  </p:sorterViewPr>
  <p:notesViewPr>
    <p:cSldViewPr snapToGrid="0">
      <p:cViewPr>
        <p:scale>
          <a:sx n="100" d="100"/>
          <a:sy n="100" d="100"/>
        </p:scale>
        <p:origin x="-768" y="2742"/>
      </p:cViewPr>
      <p:guideLst>
        <p:guide orient="horz" pos="2928"/>
        <p:guide pos="2207"/>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F54B4D7-5F89-42F2-BE3D-D70A2820C4A5}"/>
              </a:ext>
            </a:extLst>
          </p:cNvPr>
          <p:cNvSpPr>
            <a:spLocks noChangeArrowheads="1"/>
          </p:cNvSpPr>
          <p:nvPr/>
        </p:nvSpPr>
        <p:spPr bwMode="auto">
          <a:xfrm>
            <a:off x="4232202" y="8998891"/>
            <a:ext cx="2644956" cy="22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defTabSz="762000">
              <a:defRPr sz="2400">
                <a:solidFill>
                  <a:schemeClr val="tx1"/>
                </a:solidFill>
                <a:latin typeface="Times New Roman" panose="02020603050405020304" pitchFamily="18" charset="0"/>
              </a:defRPr>
            </a:lvl1pPr>
            <a:lvl2pPr marL="571500" algn="l" defTabSz="762000">
              <a:defRPr sz="2400">
                <a:solidFill>
                  <a:schemeClr val="tx1"/>
                </a:solidFill>
                <a:latin typeface="Times New Roman" panose="02020603050405020304" pitchFamily="18" charset="0"/>
              </a:defRPr>
            </a:lvl2pPr>
            <a:lvl3pPr marL="1143000" algn="l" defTabSz="762000">
              <a:defRPr sz="2400">
                <a:solidFill>
                  <a:schemeClr val="tx1"/>
                </a:solidFill>
                <a:latin typeface="Times New Roman" panose="02020603050405020304" pitchFamily="18" charset="0"/>
              </a:defRPr>
            </a:lvl3pPr>
            <a:lvl4pPr marL="1714500" algn="l" defTabSz="762000">
              <a:defRPr sz="2400">
                <a:solidFill>
                  <a:schemeClr val="tx1"/>
                </a:solidFill>
                <a:latin typeface="Times New Roman" panose="02020603050405020304" pitchFamily="18" charset="0"/>
              </a:defRPr>
            </a:lvl4pPr>
            <a:lvl5pPr marL="2286000" algn="l"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buFont typeface="Symbol" panose="05050102010706020507" pitchFamily="18" charset="2"/>
              <a:buChar char="Ó"/>
            </a:pPr>
            <a:r>
              <a:rPr lang="en-GB" altLang="en-US" sz="1000" i="1">
                <a:solidFill>
                  <a:schemeClr val="tx2"/>
                </a:solidFill>
              </a:rPr>
              <a:t> 1994-2003, Euro Business Management Ltd</a:t>
            </a:r>
          </a:p>
        </p:txBody>
      </p:sp>
      <p:sp>
        <p:nvSpPr>
          <p:cNvPr id="3075" name="Rectangle 3">
            <a:extLst>
              <a:ext uri="{FF2B5EF4-FFF2-40B4-BE49-F238E27FC236}">
                <a16:creationId xmlns:a16="http://schemas.microsoft.com/office/drawing/2014/main" id="{CDD86501-AA50-4B39-9B41-262C4217B10B}"/>
              </a:ext>
            </a:extLst>
          </p:cNvPr>
          <p:cNvSpPr>
            <a:spLocks noChangeArrowheads="1"/>
          </p:cNvSpPr>
          <p:nvPr/>
        </p:nvSpPr>
        <p:spPr bwMode="auto">
          <a:xfrm>
            <a:off x="117944" y="8960552"/>
            <a:ext cx="3119862"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00000"/>
              </a:lnSpc>
            </a:pPr>
            <a:r>
              <a:rPr lang="en-GB" altLang="en-US" sz="1000" i="1">
                <a:solidFill>
                  <a:schemeClr val="tx1"/>
                </a:solidFill>
                <a:latin typeface="Arial Narrow" panose="020B0606020202030204" pitchFamily="34" charset="0"/>
              </a:rPr>
              <a:t>Transforming a company into sustainable business </a:t>
            </a:r>
            <a:fld id="{1506C174-7EAA-44EA-AAE8-A7A2EFC44B5F}" type="slidenum">
              <a:rPr lang="en-GB" altLang="en-US" sz="1000" i="1">
                <a:solidFill>
                  <a:schemeClr val="tx1"/>
                </a:solidFill>
                <a:latin typeface="Arial Narrow" panose="020B0606020202030204" pitchFamily="34" charset="0"/>
              </a:rPr>
              <a:pPr algn="l">
                <a:lnSpc>
                  <a:spcPct val="100000"/>
                </a:lnSpc>
              </a:pPr>
              <a:t>‹#›</a:t>
            </a:fld>
            <a:endParaRPr lang="en-GB" altLang="en-US" sz="1000" i="1">
              <a:solidFill>
                <a:schemeClr val="tx1"/>
              </a:solidFill>
              <a:latin typeface="Arial Narrow" panose="020B060602020203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7814709-A619-4D0C-B9CD-40D99FA20527}"/>
              </a:ext>
            </a:extLst>
          </p:cNvPr>
          <p:cNvSpPr>
            <a:spLocks noGrp="1" noChangeArrowheads="1"/>
          </p:cNvSpPr>
          <p:nvPr>
            <p:ph type="body" sz="quarter" idx="3"/>
          </p:nvPr>
        </p:nvSpPr>
        <p:spPr bwMode="auto">
          <a:xfrm>
            <a:off x="935475" y="4430436"/>
            <a:ext cx="5139451" cy="4201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GB" altLang="en-US"/>
              <a:t>Body Text</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051" name="Rectangle 3">
            <a:extLst>
              <a:ext uri="{FF2B5EF4-FFF2-40B4-BE49-F238E27FC236}">
                <a16:creationId xmlns:a16="http://schemas.microsoft.com/office/drawing/2014/main" id="{BB15ABE8-F698-46BE-A8EE-38E98976F2BA}"/>
              </a:ext>
            </a:extLst>
          </p:cNvPr>
          <p:cNvSpPr>
            <a:spLocks noGrp="1" noRot="1" noChangeAspect="1" noChangeArrowheads="1" noTextEdit="1"/>
          </p:cNvSpPr>
          <p:nvPr>
            <p:ph type="sldImg" idx="2"/>
          </p:nvPr>
        </p:nvSpPr>
        <p:spPr bwMode="auto">
          <a:xfrm>
            <a:off x="1150938" y="808038"/>
            <a:ext cx="4706937" cy="325755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a:extLst>
              <a:ext uri="{FF2B5EF4-FFF2-40B4-BE49-F238E27FC236}">
                <a16:creationId xmlns:a16="http://schemas.microsoft.com/office/drawing/2014/main" id="{83E2A8B6-31AA-438F-B221-D1EE20B89DE2}"/>
              </a:ext>
            </a:extLst>
          </p:cNvPr>
          <p:cNvSpPr>
            <a:spLocks noChangeArrowheads="1"/>
          </p:cNvSpPr>
          <p:nvPr/>
        </p:nvSpPr>
        <p:spPr bwMode="auto">
          <a:xfrm>
            <a:off x="4216254" y="8959019"/>
            <a:ext cx="2697855" cy="22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defTabSz="762000">
              <a:defRPr sz="2400">
                <a:solidFill>
                  <a:schemeClr val="tx1"/>
                </a:solidFill>
                <a:latin typeface="Times New Roman" panose="02020603050405020304" pitchFamily="18" charset="0"/>
              </a:defRPr>
            </a:lvl1pPr>
            <a:lvl2pPr marL="571500" algn="l" defTabSz="762000">
              <a:defRPr sz="2400">
                <a:solidFill>
                  <a:schemeClr val="tx1"/>
                </a:solidFill>
                <a:latin typeface="Times New Roman" panose="02020603050405020304" pitchFamily="18" charset="0"/>
              </a:defRPr>
            </a:lvl2pPr>
            <a:lvl3pPr marL="1143000" algn="l" defTabSz="762000">
              <a:defRPr sz="2400">
                <a:solidFill>
                  <a:schemeClr val="tx1"/>
                </a:solidFill>
                <a:latin typeface="Times New Roman" panose="02020603050405020304" pitchFamily="18" charset="0"/>
              </a:defRPr>
            </a:lvl3pPr>
            <a:lvl4pPr marL="1714500" algn="l" defTabSz="762000">
              <a:defRPr sz="2400">
                <a:solidFill>
                  <a:schemeClr val="tx1"/>
                </a:solidFill>
                <a:latin typeface="Times New Roman" panose="02020603050405020304" pitchFamily="18" charset="0"/>
              </a:defRPr>
            </a:lvl4pPr>
            <a:lvl5pPr marL="2286000" algn="l"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buFont typeface="Symbol" panose="05050102010706020507" pitchFamily="18" charset="2"/>
              <a:buChar char="Ó"/>
            </a:pPr>
            <a:r>
              <a:rPr lang="en-GB" altLang="en-US" sz="1000">
                <a:solidFill>
                  <a:schemeClr val="tx2"/>
                </a:solidFill>
              </a:rPr>
              <a:t> 1994-2003, Euro Business Management Ltd</a:t>
            </a:r>
          </a:p>
        </p:txBody>
      </p:sp>
      <p:sp>
        <p:nvSpPr>
          <p:cNvPr id="2053" name="Rectangle 5">
            <a:extLst>
              <a:ext uri="{FF2B5EF4-FFF2-40B4-BE49-F238E27FC236}">
                <a16:creationId xmlns:a16="http://schemas.microsoft.com/office/drawing/2014/main" id="{7C5D18EE-4314-4841-A2B8-47BE6A6B6BB6}"/>
              </a:ext>
            </a:extLst>
          </p:cNvPr>
          <p:cNvSpPr>
            <a:spLocks noChangeArrowheads="1"/>
          </p:cNvSpPr>
          <p:nvPr/>
        </p:nvSpPr>
        <p:spPr bwMode="auto">
          <a:xfrm>
            <a:off x="117945" y="8960552"/>
            <a:ext cx="314894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00000"/>
              </a:lnSpc>
            </a:pPr>
            <a:r>
              <a:rPr lang="en-GB" altLang="en-US" sz="1000">
                <a:solidFill>
                  <a:schemeClr val="tx1"/>
                </a:solidFill>
                <a:latin typeface="Arial Narrow" panose="020B0606020202030204" pitchFamily="34" charset="0"/>
              </a:rPr>
              <a:t>Transforming a compnay into a sustainable business </a:t>
            </a:r>
            <a:fld id="{941F4E4B-76B5-4867-B0CA-60D91373B15B}" type="slidenum">
              <a:rPr lang="en-GB" altLang="en-US" sz="1000">
                <a:solidFill>
                  <a:schemeClr val="tx1"/>
                </a:solidFill>
                <a:latin typeface="Arial Narrow" panose="020B0606020202030204" pitchFamily="34" charset="0"/>
              </a:rPr>
              <a:pPr algn="l">
                <a:lnSpc>
                  <a:spcPct val="100000"/>
                </a:lnSpc>
              </a:pPr>
              <a:t>‹#›</a:t>
            </a:fld>
            <a:endParaRPr lang="en-GB" altLang="en-US" sz="1000">
              <a:solidFill>
                <a:schemeClr val="tx1"/>
              </a:solidFill>
              <a:latin typeface="Arial Narrow" panose="020B0606020202030204" pitchFamily="34" charset="0"/>
            </a:endParaRPr>
          </a:p>
        </p:txBody>
      </p:sp>
    </p:spTree>
  </p:cSld>
  <p:clrMap bg1="lt1" tx1="dk1" bg2="lt2" tx2="dk2" accent1="accent1" accent2="accent2" accent3="accent3" accent4="accent4" accent5="accent5" accent6="accent6" hlink="hlink" folHlink="folHlink"/>
  <p:notesStyle>
    <a:lvl1pPr algn="l" defTabSz="762000"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1pPr>
    <a:lvl2pPr marL="457200" algn="l" defTabSz="762000"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2pPr>
    <a:lvl3pPr marL="914400" algn="l" defTabSz="762000"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3pPr>
    <a:lvl4pPr marL="1371600" algn="l" defTabSz="762000"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4pPr>
    <a:lvl5pPr marL="1828800" algn="l" defTabSz="762000"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Slide Image Placeholder 1"/>
          <p:cNvSpPr>
            <a:spLocks noGrp="1" noRot="1" noChangeAspect="1"/>
          </p:cNvSpPr>
          <p:nvPr>
            <p:ph type="sldImg"/>
          </p:nvPr>
        </p:nvSpPr>
        <p:spPr>
          <a:xfrm>
            <a:off x="863600" y="719138"/>
            <a:ext cx="5192713" cy="3595687"/>
          </a:xfrm>
        </p:spPr>
      </p:sp>
      <p:sp>
        <p:nvSpPr>
          <p:cNvPr id="1048618" name="Notes Placeholder 2"/>
          <p:cNvSpPr>
            <a:spLocks noGrp="1"/>
          </p:cNvSpPr>
          <p:nvPr>
            <p:ph type="body" idx="1"/>
          </p:nvPr>
        </p:nvSpPr>
        <p:spPr>
          <a:xfrm>
            <a:off x="601004" y="4585972"/>
            <a:ext cx="5534645" cy="4315189"/>
          </a:xfrm>
        </p:spPr>
        <p:txBody>
          <a:bodyPr/>
          <a:lstStyle/>
          <a:p>
            <a:endParaRPr lang="en-US" dirty="0"/>
          </a:p>
          <a:p>
            <a:endParaRPr lang="en-US" dirty="0"/>
          </a:p>
        </p:txBody>
      </p:sp>
      <p:sp>
        <p:nvSpPr>
          <p:cNvPr id="1048619" name="Slide Number Placeholder 3"/>
          <p:cNvSpPr>
            <a:spLocks noGrp="1"/>
          </p:cNvSpPr>
          <p:nvPr>
            <p:ph type="sldNum" sz="quarter" idx="10"/>
          </p:nvPr>
        </p:nvSpPr>
        <p:spPr>
          <a:xfrm>
            <a:off x="3918276" y="9108389"/>
            <a:ext cx="2998417" cy="4793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C3846-8D4C-4326-8BC7-9B455A0362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BF86358-7569-483A-816F-13263A4F0AA3}"/>
              </a:ext>
            </a:extLst>
          </p:cNvPr>
          <p:cNvSpPr>
            <a:spLocks noGrp="1" noChangeArrowheads="1"/>
          </p:cNvSpPr>
          <p:nvPr>
            <p:ph type="body" idx="1"/>
          </p:nvPr>
        </p:nvSpPr>
        <p:spPr>
          <a:noFill/>
          <a:ln/>
        </p:spPr>
        <p:txBody>
          <a:bodyPr/>
          <a:lstStyle/>
          <a:p>
            <a:endParaRPr lang="en-GB" altLang="en-US" b="1" dirty="0"/>
          </a:p>
        </p:txBody>
      </p:sp>
      <p:sp>
        <p:nvSpPr>
          <p:cNvPr id="13315" name="Rectangle 3">
            <a:extLst>
              <a:ext uri="{FF2B5EF4-FFF2-40B4-BE49-F238E27FC236}">
                <a16:creationId xmlns:a16="http://schemas.microsoft.com/office/drawing/2014/main" id="{B5A6916A-E3BB-4111-8548-1C1BF00FD276}"/>
              </a:ext>
            </a:extLst>
          </p:cNvPr>
          <p:cNvSpPr>
            <a:spLocks noGrp="1" noRot="1" noChangeAspect="1" noChangeArrowheads="1" noTextEdit="1"/>
          </p:cNvSpPr>
          <p:nvPr>
            <p:ph type="sldImg"/>
          </p:nvPr>
        </p:nvSpPr>
        <p:spPr>
          <a:xfrm>
            <a:off x="1100138" y="677863"/>
            <a:ext cx="4779962" cy="3309937"/>
          </a:xfrm>
          <a:ln cap="flat"/>
        </p:spPr>
      </p:sp>
    </p:spTree>
    <p:extLst>
      <p:ext uri="{BB962C8B-B14F-4D97-AF65-F5344CB8AC3E}">
        <p14:creationId xmlns:p14="http://schemas.microsoft.com/office/powerpoint/2010/main" val="978416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BF86358-7569-483A-816F-13263A4F0AA3}"/>
              </a:ext>
            </a:extLst>
          </p:cNvPr>
          <p:cNvSpPr>
            <a:spLocks noGrp="1" noChangeArrowheads="1"/>
          </p:cNvSpPr>
          <p:nvPr>
            <p:ph type="body" idx="1"/>
          </p:nvPr>
        </p:nvSpPr>
        <p:spPr>
          <a:noFill/>
          <a:ln/>
        </p:spPr>
        <p:txBody>
          <a:bodyPr/>
          <a:lstStyle/>
          <a:p>
            <a:endParaRPr lang="en-GB" altLang="en-US" b="1" dirty="0"/>
          </a:p>
        </p:txBody>
      </p:sp>
      <p:sp>
        <p:nvSpPr>
          <p:cNvPr id="13315" name="Rectangle 3">
            <a:extLst>
              <a:ext uri="{FF2B5EF4-FFF2-40B4-BE49-F238E27FC236}">
                <a16:creationId xmlns:a16="http://schemas.microsoft.com/office/drawing/2014/main" id="{B5A6916A-E3BB-4111-8548-1C1BF00FD276}"/>
              </a:ext>
            </a:extLst>
          </p:cNvPr>
          <p:cNvSpPr>
            <a:spLocks noGrp="1" noRot="1" noChangeAspect="1" noChangeArrowheads="1" noTextEdit="1"/>
          </p:cNvSpPr>
          <p:nvPr>
            <p:ph type="sldImg"/>
          </p:nvPr>
        </p:nvSpPr>
        <p:spPr>
          <a:xfrm>
            <a:off x="1100138" y="677863"/>
            <a:ext cx="4779962" cy="3309937"/>
          </a:xfrm>
          <a:ln cap="flat"/>
        </p:spPr>
      </p:sp>
    </p:spTree>
    <p:extLst>
      <p:ext uri="{BB962C8B-B14F-4D97-AF65-F5344CB8AC3E}">
        <p14:creationId xmlns:p14="http://schemas.microsoft.com/office/powerpoint/2010/main" val="3283384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a:extLst>
              <a:ext uri="{FF2B5EF4-FFF2-40B4-BE49-F238E27FC236}">
                <a16:creationId xmlns:a16="http://schemas.microsoft.com/office/drawing/2014/main" id="{6F7C5433-2058-43EF-8F8E-3060D3911FA9}"/>
              </a:ext>
            </a:extLst>
          </p:cNvPr>
          <p:cNvSpPr>
            <a:spLocks noGrp="1" noRot="1" noChangeAspect="1" noChangeArrowheads="1" noTextEdit="1"/>
          </p:cNvSpPr>
          <p:nvPr>
            <p:ph type="sldImg"/>
          </p:nvPr>
        </p:nvSpPr>
        <p:spPr>
          <a:xfrm>
            <a:off x="1152525" y="808038"/>
            <a:ext cx="4706938" cy="3257550"/>
          </a:xfrm>
          <a:ln cap="flat"/>
        </p:spPr>
      </p:sp>
      <p:sp>
        <p:nvSpPr>
          <p:cNvPr id="386051" name="Rectangle 3">
            <a:extLst>
              <a:ext uri="{FF2B5EF4-FFF2-40B4-BE49-F238E27FC236}">
                <a16:creationId xmlns:a16="http://schemas.microsoft.com/office/drawing/2014/main" id="{A8A82A67-1C86-4592-B4B3-A3129765D2C9}"/>
              </a:ext>
            </a:extLst>
          </p:cNvPr>
          <p:cNvSpPr>
            <a:spLocks noGrp="1" noChangeArrowheads="1"/>
          </p:cNvSpPr>
          <p:nvPr>
            <p:ph type="body" idx="1"/>
          </p:nvPr>
        </p:nvSpPr>
        <p:spPr>
          <a:xfrm>
            <a:off x="30699" y="4145195"/>
            <a:ext cx="6877914" cy="4487177"/>
          </a:xfrm>
          <a:ln/>
        </p:spPr>
        <p:txBody>
          <a:bodyPr/>
          <a:lstStyle/>
          <a:p>
            <a:endParaRPr lang="pl-PL" altLang="en-US" dirty="0"/>
          </a:p>
        </p:txBody>
      </p:sp>
    </p:spTree>
    <p:extLst>
      <p:ext uri="{BB962C8B-B14F-4D97-AF65-F5344CB8AC3E}">
        <p14:creationId xmlns:p14="http://schemas.microsoft.com/office/powerpoint/2010/main" val="3062100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a:extLst>
              <a:ext uri="{FF2B5EF4-FFF2-40B4-BE49-F238E27FC236}">
                <a16:creationId xmlns:a16="http://schemas.microsoft.com/office/drawing/2014/main" id="{2414BB62-D912-480A-81BE-17C08B975686}"/>
              </a:ext>
            </a:extLst>
          </p:cNvPr>
          <p:cNvSpPr>
            <a:spLocks noGrp="1" noRot="1" noChangeAspect="1" noChangeArrowheads="1" noTextEdit="1"/>
          </p:cNvSpPr>
          <p:nvPr>
            <p:ph type="sldImg"/>
          </p:nvPr>
        </p:nvSpPr>
        <p:spPr>
          <a:xfrm>
            <a:off x="1152525" y="808038"/>
            <a:ext cx="4706938" cy="3257550"/>
          </a:xfrm>
          <a:ln cap="flat"/>
        </p:spPr>
      </p:sp>
      <p:sp>
        <p:nvSpPr>
          <p:cNvPr id="390147" name="Rectangle 3">
            <a:extLst>
              <a:ext uri="{FF2B5EF4-FFF2-40B4-BE49-F238E27FC236}">
                <a16:creationId xmlns:a16="http://schemas.microsoft.com/office/drawing/2014/main" id="{AD25D31D-0B0C-4096-A3B0-A6D6BF51B279}"/>
              </a:ext>
            </a:extLst>
          </p:cNvPr>
          <p:cNvSpPr>
            <a:spLocks noGrp="1" noChangeArrowheads="1"/>
          </p:cNvSpPr>
          <p:nvPr>
            <p:ph type="body" idx="1"/>
          </p:nvPr>
        </p:nvSpPr>
        <p:spPr>
          <a:xfrm>
            <a:off x="30699" y="4145195"/>
            <a:ext cx="6877914" cy="4487177"/>
          </a:xfrm>
          <a:ln/>
        </p:spPr>
        <p:txBody>
          <a:bodyPr/>
          <a:lstStyle/>
          <a:p>
            <a:endParaRPr lang="pl-PL"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BF86358-7569-483A-816F-13263A4F0AA3}"/>
              </a:ext>
            </a:extLst>
          </p:cNvPr>
          <p:cNvSpPr>
            <a:spLocks noGrp="1" noChangeArrowheads="1"/>
          </p:cNvSpPr>
          <p:nvPr>
            <p:ph type="body" idx="1"/>
          </p:nvPr>
        </p:nvSpPr>
        <p:spPr>
          <a:noFill/>
          <a:ln/>
        </p:spPr>
        <p:txBody>
          <a:bodyPr/>
          <a:lstStyle/>
          <a:p>
            <a:endParaRPr lang="en-GB" altLang="en-US" b="1" dirty="0"/>
          </a:p>
        </p:txBody>
      </p:sp>
      <p:sp>
        <p:nvSpPr>
          <p:cNvPr id="13315" name="Rectangle 3">
            <a:extLst>
              <a:ext uri="{FF2B5EF4-FFF2-40B4-BE49-F238E27FC236}">
                <a16:creationId xmlns:a16="http://schemas.microsoft.com/office/drawing/2014/main" id="{B5A6916A-E3BB-4111-8548-1C1BF00FD276}"/>
              </a:ext>
            </a:extLst>
          </p:cNvPr>
          <p:cNvSpPr>
            <a:spLocks noGrp="1" noRot="1" noChangeAspect="1" noChangeArrowheads="1" noTextEdit="1"/>
          </p:cNvSpPr>
          <p:nvPr>
            <p:ph type="sldImg"/>
          </p:nvPr>
        </p:nvSpPr>
        <p:spPr>
          <a:xfrm>
            <a:off x="1100138" y="677863"/>
            <a:ext cx="4779962" cy="3309937"/>
          </a:xfrm>
          <a:ln cap="flat"/>
        </p:spPr>
      </p:sp>
    </p:spTree>
    <p:extLst>
      <p:ext uri="{BB962C8B-B14F-4D97-AF65-F5344CB8AC3E}">
        <p14:creationId xmlns:p14="http://schemas.microsoft.com/office/powerpoint/2010/main" val="3735291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2" name="Slide Image Placeholder 1"/>
          <p:cNvSpPr>
            <a:spLocks noGrp="1" noRot="1" noChangeAspect="1"/>
          </p:cNvSpPr>
          <p:nvPr>
            <p:ph type="sldImg"/>
          </p:nvPr>
        </p:nvSpPr>
        <p:spPr>
          <a:xfrm>
            <a:off x="863600" y="719138"/>
            <a:ext cx="5192713" cy="3595687"/>
          </a:xfrm>
        </p:spPr>
      </p:sp>
      <p:sp>
        <p:nvSpPr>
          <p:cNvPr id="1048833" name="Notes Placeholder 2"/>
          <p:cNvSpPr>
            <a:spLocks noGrp="1"/>
          </p:cNvSpPr>
          <p:nvPr>
            <p:ph type="body" idx="1"/>
          </p:nvPr>
        </p:nvSpPr>
        <p:spPr/>
        <p:txBody>
          <a:bodyPr/>
          <a:lstStyle/>
          <a:p>
            <a:endParaRPr lang="en-US" sz="1800" dirty="0"/>
          </a:p>
        </p:txBody>
      </p:sp>
      <p:sp>
        <p:nvSpPr>
          <p:cNvPr id="1048834" name="Slide Number Placeholder 3"/>
          <p:cNvSpPr>
            <a:spLocks noGrp="1"/>
          </p:cNvSpPr>
          <p:nvPr>
            <p:ph type="sldNum" sz="quarter" idx="10"/>
          </p:nvPr>
        </p:nvSpPr>
        <p:spPr>
          <a:xfrm>
            <a:off x="3918276" y="9108389"/>
            <a:ext cx="2998417" cy="4793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C3846-8D4C-4326-8BC7-9B455A0362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3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2" name="Slide Image Placeholder 1"/>
          <p:cNvSpPr>
            <a:spLocks noGrp="1" noRot="1" noChangeAspect="1"/>
          </p:cNvSpPr>
          <p:nvPr>
            <p:ph type="sldImg"/>
          </p:nvPr>
        </p:nvSpPr>
        <p:spPr>
          <a:xfrm>
            <a:off x="863600" y="719138"/>
            <a:ext cx="5192713" cy="3595687"/>
          </a:xfrm>
        </p:spPr>
      </p:sp>
      <p:sp>
        <p:nvSpPr>
          <p:cNvPr id="1048833" name="Notes Placeholder 2"/>
          <p:cNvSpPr>
            <a:spLocks noGrp="1"/>
          </p:cNvSpPr>
          <p:nvPr>
            <p:ph type="body" idx="1"/>
          </p:nvPr>
        </p:nvSpPr>
        <p:spPr/>
        <p:txBody>
          <a:bodyPr/>
          <a:lstStyle/>
          <a:p>
            <a:endParaRPr lang="en-US" sz="1800" dirty="0"/>
          </a:p>
        </p:txBody>
      </p:sp>
      <p:sp>
        <p:nvSpPr>
          <p:cNvPr id="1048834" name="Slide Number Placeholder 3"/>
          <p:cNvSpPr>
            <a:spLocks noGrp="1"/>
          </p:cNvSpPr>
          <p:nvPr>
            <p:ph type="sldNum" sz="quarter" idx="10"/>
          </p:nvPr>
        </p:nvSpPr>
        <p:spPr>
          <a:xfrm>
            <a:off x="3918276" y="9108389"/>
            <a:ext cx="2998417" cy="4793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C3846-8D4C-4326-8BC7-9B455A0362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5154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661988"/>
            <a:ext cx="4784725" cy="33131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53047" y="8390264"/>
            <a:ext cx="3025026" cy="44159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C3846-8D4C-4326-8BC7-9B455A0362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588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C7D05E-DEED-415E-BEC4-A89A6975802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830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BF86358-7569-483A-816F-13263A4F0AA3}"/>
              </a:ext>
            </a:extLst>
          </p:cNvPr>
          <p:cNvSpPr>
            <a:spLocks noGrp="1" noChangeArrowheads="1"/>
          </p:cNvSpPr>
          <p:nvPr>
            <p:ph type="body" idx="1"/>
          </p:nvPr>
        </p:nvSpPr>
        <p:spPr>
          <a:noFill/>
          <a:ln/>
        </p:spPr>
        <p:txBody>
          <a:bodyPr/>
          <a:lstStyle/>
          <a:p>
            <a:r>
              <a:rPr lang="en-GB" altLang="en-US" b="1" dirty="0"/>
              <a:t>.</a:t>
            </a:r>
          </a:p>
        </p:txBody>
      </p:sp>
      <p:sp>
        <p:nvSpPr>
          <p:cNvPr id="13315" name="Rectangle 3">
            <a:extLst>
              <a:ext uri="{FF2B5EF4-FFF2-40B4-BE49-F238E27FC236}">
                <a16:creationId xmlns:a16="http://schemas.microsoft.com/office/drawing/2014/main" id="{B5A6916A-E3BB-4111-8548-1C1BF00FD276}"/>
              </a:ext>
            </a:extLst>
          </p:cNvPr>
          <p:cNvSpPr>
            <a:spLocks noGrp="1" noRot="1" noChangeAspect="1" noChangeArrowheads="1" noTextEdit="1"/>
          </p:cNvSpPr>
          <p:nvPr>
            <p:ph type="sldImg"/>
          </p:nvPr>
        </p:nvSpPr>
        <p:spPr>
          <a:xfrm>
            <a:off x="1100138" y="677863"/>
            <a:ext cx="4779962" cy="3309937"/>
          </a:xfrm>
          <a:ln cap="flat"/>
        </p:spPr>
      </p:sp>
    </p:spTree>
    <p:extLst>
      <p:ext uri="{BB962C8B-B14F-4D97-AF65-F5344CB8AC3E}">
        <p14:creationId xmlns:p14="http://schemas.microsoft.com/office/powerpoint/2010/main" val="3511700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2" name="Slide Image Placeholder 1"/>
          <p:cNvSpPr>
            <a:spLocks noGrp="1" noRot="1" noChangeAspect="1"/>
          </p:cNvSpPr>
          <p:nvPr>
            <p:ph type="sldImg"/>
          </p:nvPr>
        </p:nvSpPr>
        <p:spPr>
          <a:xfrm>
            <a:off x="711200" y="744538"/>
            <a:ext cx="5376863" cy="3722687"/>
          </a:xfrm>
        </p:spPr>
      </p:sp>
      <p:sp>
        <p:nvSpPr>
          <p:cNvPr id="1048833" name="Notes Placeholder 2"/>
          <p:cNvSpPr>
            <a:spLocks noGrp="1"/>
          </p:cNvSpPr>
          <p:nvPr>
            <p:ph type="body" idx="1"/>
          </p:nvPr>
        </p:nvSpPr>
        <p:spPr/>
        <p:txBody>
          <a:bodyPr/>
          <a:lstStyle/>
          <a:p>
            <a:r>
              <a:rPr lang="en-GB" sz="1800" dirty="0"/>
              <a:t>My interest in UBI goes two years back when I had a presentation here on “Real world policy changes for a radically better future”, where the subject of UBI was very prominent. It became so important to me that I dedicated to it a whole chapter in my new book “Who could save Humanity from Superintelligence?” Why have I put that subject of UBI in the context of the most advanced form of Artificial Intelligence? </a:t>
            </a:r>
          </a:p>
          <a:p>
            <a:endParaRPr lang="en-GB" sz="1800" dirty="0"/>
          </a:p>
          <a:p>
            <a:r>
              <a:rPr lang="en-GB" sz="1800" dirty="0"/>
              <a:t>This is the question I would like to answer in this presentation. Its main body will be the rationale for advancing UBI implementation and seeing it as a start to an indefinite process leading us to the time where most of us will be able to sustain ourselves, albeit at a minimum level, even if not working at all. This will also entail social consequences impacting us all.</a:t>
            </a:r>
          </a:p>
          <a:p>
            <a:endParaRPr lang="en-US" sz="1800" dirty="0"/>
          </a:p>
        </p:txBody>
      </p:sp>
      <p:sp>
        <p:nvSpPr>
          <p:cNvPr id="1048834" name="Slide Number Placeholder 3"/>
          <p:cNvSpPr>
            <a:spLocks noGrp="1"/>
          </p:cNvSpPr>
          <p:nvPr>
            <p:ph type="sldNum" sz="quarter" idx="10"/>
          </p:nvPr>
        </p:nvSpPr>
        <p:spPr>
          <a:xfrm>
            <a:off x="3849954" y="9428800"/>
            <a:ext cx="2946135" cy="496252"/>
          </a:xfrm>
          <a:prstGeom prst="rect">
            <a:avLst/>
          </a:prstGeom>
        </p:spPr>
        <p:txBody>
          <a:bodyPr/>
          <a:lstStyle/>
          <a:p>
            <a:fld id="{5E0C3846-8D4C-4326-8BC7-9B455A036298}" type="slidenum">
              <a:rPr lang="en-US" smtClean="0">
                <a:solidFill>
                  <a:prstClr val="black"/>
                </a:solidFill>
              </a:r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Slide Image Placeholder 1"/>
          <p:cNvSpPr>
            <a:spLocks noGrp="1" noRot="1" noChangeAspect="1"/>
          </p:cNvSpPr>
          <p:nvPr>
            <p:ph type="sldImg"/>
          </p:nvPr>
        </p:nvSpPr>
        <p:spPr>
          <a:xfrm>
            <a:off x="863600" y="719138"/>
            <a:ext cx="5192713" cy="3595687"/>
          </a:xfrm>
        </p:spPr>
      </p:sp>
      <p:sp>
        <p:nvSpPr>
          <p:cNvPr id="1048716" name="Notes Placeholder 2"/>
          <p:cNvSpPr>
            <a:spLocks noGrp="1"/>
          </p:cNvSpPr>
          <p:nvPr>
            <p:ph type="body" idx="1"/>
          </p:nvPr>
        </p:nvSpPr>
        <p:spPr/>
        <p:txBody>
          <a:bodyPr/>
          <a:lstStyle/>
          <a:p>
            <a:endParaRPr lang="en-US" dirty="0"/>
          </a:p>
        </p:txBody>
      </p:sp>
      <p:sp>
        <p:nvSpPr>
          <p:cNvPr id="1048717" name="Slide Number Placeholder 3"/>
          <p:cNvSpPr>
            <a:spLocks noGrp="1"/>
          </p:cNvSpPr>
          <p:nvPr>
            <p:ph type="sldNum" sz="quarter" idx="10"/>
          </p:nvPr>
        </p:nvSpPr>
        <p:spPr>
          <a:xfrm>
            <a:off x="3918276" y="9108389"/>
            <a:ext cx="2998417" cy="4793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C3846-8D4C-4326-8BC7-9B455A0362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BF86358-7569-483A-816F-13263A4F0AA3}"/>
              </a:ext>
            </a:extLst>
          </p:cNvPr>
          <p:cNvSpPr>
            <a:spLocks noGrp="1" noChangeArrowheads="1"/>
          </p:cNvSpPr>
          <p:nvPr>
            <p:ph type="body" idx="1"/>
          </p:nvPr>
        </p:nvSpPr>
        <p:spPr>
          <a:noFill/>
          <a:ln/>
        </p:spPr>
        <p:txBody>
          <a:bodyPr/>
          <a:lstStyle/>
          <a:p>
            <a:endParaRPr lang="en-GB" altLang="en-US" b="1" dirty="0"/>
          </a:p>
        </p:txBody>
      </p:sp>
      <p:sp>
        <p:nvSpPr>
          <p:cNvPr id="13315" name="Rectangle 3">
            <a:extLst>
              <a:ext uri="{FF2B5EF4-FFF2-40B4-BE49-F238E27FC236}">
                <a16:creationId xmlns:a16="http://schemas.microsoft.com/office/drawing/2014/main" id="{B5A6916A-E3BB-4111-8548-1C1BF00FD276}"/>
              </a:ext>
            </a:extLst>
          </p:cNvPr>
          <p:cNvSpPr>
            <a:spLocks noGrp="1" noRot="1" noChangeAspect="1" noChangeArrowheads="1" noTextEdit="1"/>
          </p:cNvSpPr>
          <p:nvPr>
            <p:ph type="sldImg"/>
          </p:nvPr>
        </p:nvSpPr>
        <p:spPr>
          <a:xfrm>
            <a:off x="1100138" y="677863"/>
            <a:ext cx="4779962" cy="3309937"/>
          </a:xfrm>
          <a:ln cap="flat"/>
        </p:spPr>
      </p:sp>
    </p:spTree>
    <p:extLst>
      <p:ext uri="{BB962C8B-B14F-4D97-AF65-F5344CB8AC3E}">
        <p14:creationId xmlns:p14="http://schemas.microsoft.com/office/powerpoint/2010/main" val="417500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BF86358-7569-483A-816F-13263A4F0AA3}"/>
              </a:ext>
            </a:extLst>
          </p:cNvPr>
          <p:cNvSpPr>
            <a:spLocks noGrp="1" noChangeArrowheads="1"/>
          </p:cNvSpPr>
          <p:nvPr>
            <p:ph type="body" idx="1"/>
          </p:nvPr>
        </p:nvSpPr>
        <p:spPr>
          <a:noFill/>
          <a:ln/>
        </p:spPr>
        <p:txBody>
          <a:bodyPr/>
          <a:lstStyle/>
          <a:p>
            <a:endParaRPr lang="en-GB" altLang="en-US" dirty="0"/>
          </a:p>
          <a:p>
            <a:r>
              <a:rPr lang="en-GB" altLang="en-US" b="1" dirty="0"/>
              <a:t>.</a:t>
            </a:r>
          </a:p>
        </p:txBody>
      </p:sp>
      <p:sp>
        <p:nvSpPr>
          <p:cNvPr id="13315" name="Rectangle 3">
            <a:extLst>
              <a:ext uri="{FF2B5EF4-FFF2-40B4-BE49-F238E27FC236}">
                <a16:creationId xmlns:a16="http://schemas.microsoft.com/office/drawing/2014/main" id="{B5A6916A-E3BB-4111-8548-1C1BF00FD276}"/>
              </a:ext>
            </a:extLst>
          </p:cNvPr>
          <p:cNvSpPr>
            <a:spLocks noGrp="1" noRot="1" noChangeAspect="1" noChangeArrowheads="1" noTextEdit="1"/>
          </p:cNvSpPr>
          <p:nvPr>
            <p:ph type="sldImg"/>
          </p:nvPr>
        </p:nvSpPr>
        <p:spPr>
          <a:xfrm>
            <a:off x="1100138" y="677863"/>
            <a:ext cx="4779962" cy="3309937"/>
          </a:xfrm>
          <a:ln cap="flat"/>
        </p:spPr>
      </p:sp>
    </p:spTree>
    <p:extLst>
      <p:ext uri="{BB962C8B-B14F-4D97-AF65-F5344CB8AC3E}">
        <p14:creationId xmlns:p14="http://schemas.microsoft.com/office/powerpoint/2010/main" val="4271882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B17EE56-2DD3-404C-A5CD-0B70DFEF770A}"/>
              </a:ext>
            </a:extLst>
          </p:cNvPr>
          <p:cNvSpPr>
            <a:spLocks noGrp="1" noChangeArrowheads="1"/>
          </p:cNvSpPr>
          <p:nvPr>
            <p:ph type="body" idx="1"/>
          </p:nvPr>
        </p:nvSpPr>
        <p:spPr>
          <a:xfrm>
            <a:off x="261739" y="4182001"/>
            <a:ext cx="5787336" cy="3988772"/>
          </a:xfrm>
          <a:noFill/>
          <a:ln/>
        </p:spPr>
        <p:txBody>
          <a:bodyPr/>
          <a:lstStyle/>
          <a:p>
            <a:endParaRPr lang="en-GB" altLang="en-US" dirty="0"/>
          </a:p>
          <a:p>
            <a:endParaRPr lang="en-GB" altLang="en-US" dirty="0"/>
          </a:p>
        </p:txBody>
      </p:sp>
      <p:sp>
        <p:nvSpPr>
          <p:cNvPr id="11267" name="Rectangle 3">
            <a:extLst>
              <a:ext uri="{FF2B5EF4-FFF2-40B4-BE49-F238E27FC236}">
                <a16:creationId xmlns:a16="http://schemas.microsoft.com/office/drawing/2014/main" id="{013E19B3-29E3-4967-90B2-B97DC14EAA5C}"/>
              </a:ext>
            </a:extLst>
          </p:cNvPr>
          <p:cNvSpPr>
            <a:spLocks noGrp="1" noRot="1" noChangeAspect="1" noChangeArrowheads="1" noTextEdit="1"/>
          </p:cNvSpPr>
          <p:nvPr>
            <p:ph type="sldImg"/>
          </p:nvPr>
        </p:nvSpPr>
        <p:spPr>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2" name="Slide Image Placeholder 1"/>
          <p:cNvSpPr>
            <a:spLocks noGrp="1" noRot="1" noChangeAspect="1"/>
          </p:cNvSpPr>
          <p:nvPr>
            <p:ph type="sldImg"/>
          </p:nvPr>
        </p:nvSpPr>
        <p:spPr>
          <a:xfrm>
            <a:off x="863600" y="719138"/>
            <a:ext cx="5192713" cy="3595687"/>
          </a:xfrm>
        </p:spPr>
      </p:sp>
      <p:sp>
        <p:nvSpPr>
          <p:cNvPr id="1048833" name="Notes Placeholder 2"/>
          <p:cNvSpPr>
            <a:spLocks noGrp="1"/>
          </p:cNvSpPr>
          <p:nvPr>
            <p:ph type="body" idx="1"/>
          </p:nvPr>
        </p:nvSpPr>
        <p:spPr/>
        <p:txBody>
          <a:bodyPr/>
          <a:lstStyle/>
          <a:p>
            <a:endParaRPr lang="en-US" sz="1800" dirty="0"/>
          </a:p>
        </p:txBody>
      </p:sp>
      <p:sp>
        <p:nvSpPr>
          <p:cNvPr id="1048834" name="Slide Number Placeholder 3"/>
          <p:cNvSpPr>
            <a:spLocks noGrp="1"/>
          </p:cNvSpPr>
          <p:nvPr>
            <p:ph type="sldNum" sz="quarter" idx="10"/>
          </p:nvPr>
        </p:nvSpPr>
        <p:spPr>
          <a:xfrm>
            <a:off x="3918276" y="9108389"/>
            <a:ext cx="2998417" cy="4793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C3846-8D4C-4326-8BC7-9B455A0362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284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BF86358-7569-483A-816F-13263A4F0AA3}"/>
              </a:ext>
            </a:extLst>
          </p:cNvPr>
          <p:cNvSpPr>
            <a:spLocks noGrp="1" noChangeArrowheads="1"/>
          </p:cNvSpPr>
          <p:nvPr>
            <p:ph type="body" idx="1"/>
          </p:nvPr>
        </p:nvSpPr>
        <p:spPr>
          <a:noFill/>
          <a:ln/>
        </p:spPr>
        <p:txBody>
          <a:bodyPr/>
          <a:lstStyle/>
          <a:p>
            <a:endParaRPr lang="en-GB" altLang="en-US" dirty="0"/>
          </a:p>
        </p:txBody>
      </p:sp>
      <p:sp>
        <p:nvSpPr>
          <p:cNvPr id="13315" name="Rectangle 3">
            <a:extLst>
              <a:ext uri="{FF2B5EF4-FFF2-40B4-BE49-F238E27FC236}">
                <a16:creationId xmlns:a16="http://schemas.microsoft.com/office/drawing/2014/main" id="{B5A6916A-E3BB-4111-8548-1C1BF00FD276}"/>
              </a:ext>
            </a:extLst>
          </p:cNvPr>
          <p:cNvSpPr>
            <a:spLocks noGrp="1" noRot="1" noChangeAspect="1" noChangeArrowheads="1" noTextEdit="1"/>
          </p:cNvSpPr>
          <p:nvPr>
            <p:ph type="sldImg"/>
          </p:nvPr>
        </p:nvSpPr>
        <p:spPr>
          <a:xfrm>
            <a:off x="1100138" y="677863"/>
            <a:ext cx="4779962" cy="3309937"/>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BF86358-7569-483A-816F-13263A4F0AA3}"/>
              </a:ext>
            </a:extLst>
          </p:cNvPr>
          <p:cNvSpPr>
            <a:spLocks noGrp="1" noChangeArrowheads="1"/>
          </p:cNvSpPr>
          <p:nvPr>
            <p:ph type="body" idx="1"/>
          </p:nvPr>
        </p:nvSpPr>
        <p:spPr>
          <a:noFill/>
          <a:ln/>
        </p:spPr>
        <p:txBody>
          <a:bodyPr/>
          <a:lstStyle/>
          <a:p>
            <a:endParaRPr lang="en-GB" altLang="en-US" dirty="0"/>
          </a:p>
          <a:p>
            <a:r>
              <a:rPr lang="en-GB" altLang="en-US" dirty="0"/>
              <a:t>THEN WITH THE HELP OF JOHN WATT’S STEAM ENGINE ENABLING TECHNOLOGY, ADAM SMITH IN THE SECOND HALF OF 18TH CENTURY TURNED THE PRODUCTION PROCESS UPSIDE DOWN. INSTEAD OF ONE MAN DOING EVERYTHING HE SPLIT THE PROCESS INTO ACTIVITIES, EACH ONE EXECUTED BY A DIFFERENT PERSON. </a:t>
            </a:r>
          </a:p>
          <a:p>
            <a:endParaRPr lang="en-GB" altLang="en-US" dirty="0"/>
          </a:p>
          <a:p>
            <a:r>
              <a:rPr lang="en-GB" altLang="en-US" b="1" dirty="0"/>
              <a:t>THE SPECIALIZATION EXTENDED NOT ONLY TO THE PROCESS ITSELF BUT TO THE WORLD AS A WHOLE.</a:t>
            </a:r>
          </a:p>
          <a:p>
            <a:endParaRPr lang="en-GB" altLang="en-US" b="1" dirty="0"/>
          </a:p>
          <a:p>
            <a:r>
              <a:rPr lang="en-GB" altLang="en-US" b="1" dirty="0"/>
              <a:t>BRITAIN BECAME THE NATION OF GLOBAL TRADERS.</a:t>
            </a:r>
          </a:p>
        </p:txBody>
      </p:sp>
      <p:sp>
        <p:nvSpPr>
          <p:cNvPr id="13315" name="Rectangle 3">
            <a:extLst>
              <a:ext uri="{FF2B5EF4-FFF2-40B4-BE49-F238E27FC236}">
                <a16:creationId xmlns:a16="http://schemas.microsoft.com/office/drawing/2014/main" id="{B5A6916A-E3BB-4111-8548-1C1BF00FD276}"/>
              </a:ext>
            </a:extLst>
          </p:cNvPr>
          <p:cNvSpPr>
            <a:spLocks noGrp="1" noRot="1" noChangeAspect="1" noChangeArrowheads="1" noTextEdit="1"/>
          </p:cNvSpPr>
          <p:nvPr>
            <p:ph type="sldImg"/>
          </p:nvPr>
        </p:nvSpPr>
        <p:spPr>
          <a:xfrm>
            <a:off x="1100138" y="677863"/>
            <a:ext cx="4779962" cy="3309937"/>
          </a:xfrm>
          <a:ln cap="flat"/>
        </p:spPr>
      </p:sp>
    </p:spTree>
    <p:extLst>
      <p:ext uri="{BB962C8B-B14F-4D97-AF65-F5344CB8AC3E}">
        <p14:creationId xmlns:p14="http://schemas.microsoft.com/office/powerpoint/2010/main" val="3471681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A66BFEA-E0DB-47BE-AEFA-AFAC75B56D9D}"/>
              </a:ext>
            </a:extLst>
          </p:cNvPr>
          <p:cNvSpPr>
            <a:spLocks noGrp="1" noChangeArrowheads="1"/>
          </p:cNvSpPr>
          <p:nvPr>
            <p:ph type="body" idx="1"/>
          </p:nvPr>
        </p:nvSpPr>
        <p:spPr>
          <a:noFill/>
          <a:ln/>
        </p:spPr>
        <p:txBody>
          <a:bodyPr/>
          <a:lstStyle/>
          <a:p>
            <a:endParaRPr lang="en-GB" altLang="en-US" sz="1600" b="1" dirty="0"/>
          </a:p>
        </p:txBody>
      </p:sp>
      <p:sp>
        <p:nvSpPr>
          <p:cNvPr id="15363" name="Rectangle 3">
            <a:extLst>
              <a:ext uri="{FF2B5EF4-FFF2-40B4-BE49-F238E27FC236}">
                <a16:creationId xmlns:a16="http://schemas.microsoft.com/office/drawing/2014/main" id="{359DF223-367B-41D9-9477-CCCCD43BC083}"/>
              </a:ext>
            </a:extLst>
          </p:cNvPr>
          <p:cNvSpPr>
            <a:spLocks noGrp="1" noRot="1" noChangeAspect="1" noChangeArrowheads="1" noTextEdit="1"/>
          </p:cNvSpPr>
          <p:nvPr>
            <p:ph type="sldImg"/>
          </p:nvPr>
        </p:nvSpPr>
        <p:spPr>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D27FBE3-EE1F-4850-99BC-04288898ACE1}"/>
              </a:ext>
            </a:extLst>
          </p:cNvPr>
          <p:cNvSpPr>
            <a:spLocks noGrp="1" noChangeArrowheads="1"/>
          </p:cNvSpPr>
          <p:nvPr>
            <p:ph type="body" idx="1"/>
          </p:nvPr>
        </p:nvSpPr>
        <p:spPr>
          <a:xfrm>
            <a:off x="145411" y="4195802"/>
            <a:ext cx="6748661" cy="3974970"/>
          </a:xfrm>
          <a:noFill/>
          <a:ln/>
        </p:spPr>
        <p:txBody>
          <a:bodyPr/>
          <a:lstStyle/>
          <a:p>
            <a:endParaRPr lang="en-GB" altLang="en-US" dirty="0"/>
          </a:p>
        </p:txBody>
      </p:sp>
      <p:sp>
        <p:nvSpPr>
          <p:cNvPr id="17411" name="Rectangle 3">
            <a:extLst>
              <a:ext uri="{FF2B5EF4-FFF2-40B4-BE49-F238E27FC236}">
                <a16:creationId xmlns:a16="http://schemas.microsoft.com/office/drawing/2014/main" id="{4A34233D-C3CB-4E3C-B624-2DC4906CBC7A}"/>
              </a:ext>
            </a:extLst>
          </p:cNvPr>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747A-2152-4699-BAE0-AB89792B2327}"/>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A3B96E-7F2A-4806-8C27-787FF1BDAB07}"/>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196741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64AFD-FED2-4DF1-A979-CDF2206D9D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492A93-18B5-418F-8D81-52DF9C8A6D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142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E62255-B314-4F65-88BA-D8D677F9CBA5}"/>
              </a:ext>
            </a:extLst>
          </p:cNvPr>
          <p:cNvSpPr>
            <a:spLocks noGrp="1"/>
          </p:cNvSpPr>
          <p:nvPr>
            <p:ph type="title" orient="vert"/>
          </p:nvPr>
        </p:nvSpPr>
        <p:spPr>
          <a:xfrm>
            <a:off x="7437438" y="0"/>
            <a:ext cx="2468562" cy="660717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64BC08-7DD0-4F7E-BB73-ADECC5E50371}"/>
              </a:ext>
            </a:extLst>
          </p:cNvPr>
          <p:cNvSpPr>
            <a:spLocks noGrp="1"/>
          </p:cNvSpPr>
          <p:nvPr>
            <p:ph type="body" orient="vert" idx="1"/>
          </p:nvPr>
        </p:nvSpPr>
        <p:spPr>
          <a:xfrm>
            <a:off x="28575" y="0"/>
            <a:ext cx="7256463" cy="66071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42122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5CCE1-05D5-4384-8FF5-ACF4F5DD814C}"/>
              </a:ext>
            </a:extLst>
          </p:cNvPr>
          <p:cNvSpPr>
            <a:spLocks noGrp="1"/>
          </p:cNvSpPr>
          <p:nvPr>
            <p:ph type="title"/>
          </p:nvPr>
        </p:nvSpPr>
        <p:spPr>
          <a:xfrm>
            <a:off x="28575" y="0"/>
            <a:ext cx="9877425" cy="6096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C794F2-453E-4F0A-84CB-A1297CA09B4B}"/>
              </a:ext>
            </a:extLst>
          </p:cNvPr>
          <p:cNvSpPr>
            <a:spLocks noGrp="1"/>
          </p:cNvSpPr>
          <p:nvPr>
            <p:ph sz="half" idx="1"/>
          </p:nvPr>
        </p:nvSpPr>
        <p:spPr>
          <a:xfrm>
            <a:off x="161925" y="798513"/>
            <a:ext cx="4752975" cy="5808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9D0E79-37AE-42C1-8DB2-A814CF40BDE5}"/>
              </a:ext>
            </a:extLst>
          </p:cNvPr>
          <p:cNvSpPr>
            <a:spLocks noGrp="1"/>
          </p:cNvSpPr>
          <p:nvPr>
            <p:ph sz="quarter" idx="2"/>
          </p:nvPr>
        </p:nvSpPr>
        <p:spPr>
          <a:xfrm>
            <a:off x="5067300" y="798513"/>
            <a:ext cx="4752975" cy="2827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780E6B2F-2DCF-40CC-B1C1-587FD3B275AF}"/>
              </a:ext>
            </a:extLst>
          </p:cNvPr>
          <p:cNvSpPr>
            <a:spLocks noGrp="1"/>
          </p:cNvSpPr>
          <p:nvPr>
            <p:ph sz="quarter" idx="3"/>
          </p:nvPr>
        </p:nvSpPr>
        <p:spPr>
          <a:xfrm>
            <a:off x="5067300" y="3778250"/>
            <a:ext cx="4752975" cy="282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0063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C495F210-E543-42AB-97B7-F626E3602D1A}"/>
              </a:ext>
            </a:extLst>
          </p:cNvPr>
          <p:cNvSpPr>
            <a:spLocks noChangeArrowheads="1"/>
          </p:cNvSpPr>
          <p:nvPr userDrawn="1"/>
        </p:nvSpPr>
        <p:spPr bwMode="auto">
          <a:xfrm>
            <a:off x="7332372" y="6614172"/>
            <a:ext cx="2509235"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lvl="1" algn="l">
              <a:buFontTx/>
              <a:buChar char="©"/>
            </a:pPr>
            <a:r>
              <a:rPr lang="en-GB" altLang="en-US" sz="800" i="1" dirty="0">
                <a:solidFill>
                  <a:srgbClr val="FAFD00"/>
                </a:solidFill>
                <a:latin typeface="Arial" panose="020B0604020202020204" pitchFamily="34" charset="0"/>
              </a:rPr>
              <a:t> 1996-2018 Sustensis Ltd, London</a:t>
            </a:r>
          </a:p>
        </p:txBody>
      </p:sp>
      <p:sp>
        <p:nvSpPr>
          <p:cNvPr id="5" name="Rectangle 9">
            <a:extLst>
              <a:ext uri="{FF2B5EF4-FFF2-40B4-BE49-F238E27FC236}">
                <a16:creationId xmlns:a16="http://schemas.microsoft.com/office/drawing/2014/main" id="{6EBFE401-4797-406A-885C-3B377B9C3A69}"/>
              </a:ext>
            </a:extLst>
          </p:cNvPr>
          <p:cNvSpPr>
            <a:spLocks noChangeArrowheads="1"/>
          </p:cNvSpPr>
          <p:nvPr userDrawn="1"/>
        </p:nvSpPr>
        <p:spPr bwMode="auto">
          <a:xfrm>
            <a:off x="0" y="6619728"/>
            <a:ext cx="1257837"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lnSpc>
                <a:spcPct val="100000"/>
              </a:lnSpc>
            </a:pPr>
            <a:fld id="{343B85EB-F809-4C4D-8C5A-8680704A8561}" type="slidenum">
              <a:rPr lang="en-GB" altLang="en-US" sz="1000" i="1" smtClean="0">
                <a:solidFill>
                  <a:srgbClr val="FAFD00"/>
                </a:solidFill>
                <a:latin typeface="Arial Narrow" panose="020B0606020202030204" pitchFamily="34" charset="0"/>
              </a:rPr>
              <a:pPr algn="l">
                <a:lnSpc>
                  <a:spcPct val="100000"/>
                </a:lnSpc>
              </a:pPr>
              <a:t>‹#›</a:t>
            </a:fld>
            <a:endParaRPr lang="en-GB" altLang="en-US" sz="1000" i="1" dirty="0">
              <a:solidFill>
                <a:srgbClr val="FAFD00"/>
              </a:solidFill>
              <a:latin typeface="Arial Narrow" panose="020B0606020202030204" pitchFamily="34" charset="0"/>
            </a:endParaRPr>
          </a:p>
        </p:txBody>
      </p:sp>
      <p:pic>
        <p:nvPicPr>
          <p:cNvPr id="6" name="Picture 2" descr="D:\A Sustensis Websites\Images professional\_eswpic_00103.png">
            <a:extLst>
              <a:ext uri="{FF2B5EF4-FFF2-40B4-BE49-F238E27FC236}">
                <a16:creationId xmlns:a16="http://schemas.microsoft.com/office/drawing/2014/main" id="{B7DB78AE-51EB-4788-85C7-367A1802958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19637" y="6669989"/>
            <a:ext cx="186363" cy="19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31086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2A92F4A3-7645-40B0-B2F7-7F00D7838FA8}"/>
              </a:ext>
            </a:extLst>
          </p:cNvPr>
          <p:cNvSpPr>
            <a:spLocks noChangeArrowheads="1"/>
          </p:cNvSpPr>
          <p:nvPr userDrawn="1"/>
        </p:nvSpPr>
        <p:spPr bwMode="auto">
          <a:xfrm>
            <a:off x="7169239" y="6605588"/>
            <a:ext cx="2574837"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lvl="1" algn="l">
              <a:buFontTx/>
              <a:buChar char="©"/>
            </a:pPr>
            <a:r>
              <a:rPr lang="en-GB" altLang="en-US" sz="800" i="1" dirty="0">
                <a:solidFill>
                  <a:srgbClr val="FAFD00"/>
                </a:solidFill>
                <a:latin typeface="Arial" panose="020B0604020202020204" pitchFamily="34" charset="0"/>
              </a:rPr>
              <a:t> 1996-2018 Sustensis Ltd, London</a:t>
            </a:r>
          </a:p>
        </p:txBody>
      </p:sp>
      <p:sp>
        <p:nvSpPr>
          <p:cNvPr id="8" name="Rectangle 9">
            <a:extLst>
              <a:ext uri="{FF2B5EF4-FFF2-40B4-BE49-F238E27FC236}">
                <a16:creationId xmlns:a16="http://schemas.microsoft.com/office/drawing/2014/main" id="{679AF6B0-208A-49BD-8D55-A67F1CD56BF4}"/>
              </a:ext>
            </a:extLst>
          </p:cNvPr>
          <p:cNvSpPr>
            <a:spLocks noChangeArrowheads="1"/>
          </p:cNvSpPr>
          <p:nvPr userDrawn="1"/>
        </p:nvSpPr>
        <p:spPr bwMode="auto">
          <a:xfrm>
            <a:off x="1588" y="6664325"/>
            <a:ext cx="1439862"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00000"/>
              </a:lnSpc>
            </a:pPr>
            <a:r>
              <a:rPr lang="en-GB" altLang="en-US" sz="1000" i="1" dirty="0">
                <a:solidFill>
                  <a:srgbClr val="FAFD00"/>
                </a:solidFill>
                <a:latin typeface="Arial Narrow" panose="020B0606020202030204" pitchFamily="34" charset="0"/>
              </a:rPr>
              <a:t>SBS Introduction/ </a:t>
            </a:r>
            <a:fld id="{343B85EB-F809-4C4D-8C5A-8680704A8561}" type="slidenum">
              <a:rPr lang="en-GB" altLang="en-US" sz="1000" i="1">
                <a:solidFill>
                  <a:srgbClr val="FAFD00"/>
                </a:solidFill>
                <a:latin typeface="Arial Narrow" panose="020B0606020202030204" pitchFamily="34" charset="0"/>
              </a:rPr>
              <a:pPr algn="l">
                <a:lnSpc>
                  <a:spcPct val="100000"/>
                </a:lnSpc>
              </a:pPr>
              <a:t>‹#›</a:t>
            </a:fld>
            <a:endParaRPr lang="en-GB" altLang="en-US" sz="1000" i="1" dirty="0">
              <a:solidFill>
                <a:srgbClr val="FAFD00"/>
              </a:solidFill>
              <a:latin typeface="Arial Narrow" panose="020B0606020202030204" pitchFamily="34" charset="0"/>
            </a:endParaRPr>
          </a:p>
        </p:txBody>
      </p:sp>
      <p:pic>
        <p:nvPicPr>
          <p:cNvPr id="9" name="Picture 2" descr="D:\A Sustensis Websites\Images professional\_eswpic_00103.png">
            <a:extLst>
              <a:ext uri="{FF2B5EF4-FFF2-40B4-BE49-F238E27FC236}">
                <a16:creationId xmlns:a16="http://schemas.microsoft.com/office/drawing/2014/main" id="{9560775E-311D-4904-8809-B30492F3803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92848" y="6661405"/>
            <a:ext cx="192885" cy="19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261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4159DE8F-169C-46D8-A958-6BAAA3B11C58}"/>
              </a:ext>
            </a:extLst>
          </p:cNvPr>
          <p:cNvSpPr>
            <a:spLocks noChangeArrowheads="1"/>
          </p:cNvSpPr>
          <p:nvPr userDrawn="1"/>
        </p:nvSpPr>
        <p:spPr bwMode="auto">
          <a:xfrm>
            <a:off x="7169239" y="6605588"/>
            <a:ext cx="2574837"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lvl="1" algn="l">
              <a:buFontTx/>
              <a:buChar char="©"/>
            </a:pPr>
            <a:r>
              <a:rPr lang="en-GB" altLang="en-US" sz="800" i="1" dirty="0">
                <a:solidFill>
                  <a:srgbClr val="FAFD00"/>
                </a:solidFill>
                <a:latin typeface="Arial" panose="020B0604020202020204" pitchFamily="34" charset="0"/>
              </a:rPr>
              <a:t> 1996-2018 Sustensis Ltd, London</a:t>
            </a:r>
          </a:p>
        </p:txBody>
      </p:sp>
      <p:sp>
        <p:nvSpPr>
          <p:cNvPr id="9" name="Rectangle 9">
            <a:extLst>
              <a:ext uri="{FF2B5EF4-FFF2-40B4-BE49-F238E27FC236}">
                <a16:creationId xmlns:a16="http://schemas.microsoft.com/office/drawing/2014/main" id="{58F1A8FB-14ED-439B-8C82-8AF6EC4778A8}"/>
              </a:ext>
            </a:extLst>
          </p:cNvPr>
          <p:cNvSpPr>
            <a:spLocks noChangeArrowheads="1"/>
          </p:cNvSpPr>
          <p:nvPr userDrawn="1"/>
        </p:nvSpPr>
        <p:spPr bwMode="auto">
          <a:xfrm>
            <a:off x="1588" y="6664325"/>
            <a:ext cx="1439862"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00000"/>
              </a:lnSpc>
            </a:pPr>
            <a:r>
              <a:rPr lang="en-GB" altLang="en-US" sz="1000" i="1" dirty="0">
                <a:solidFill>
                  <a:srgbClr val="FAFD00"/>
                </a:solidFill>
                <a:latin typeface="Arial Narrow" panose="020B0606020202030204" pitchFamily="34" charset="0"/>
              </a:rPr>
              <a:t>SBS Introduction/ </a:t>
            </a:r>
            <a:fld id="{343B85EB-F809-4C4D-8C5A-8680704A8561}" type="slidenum">
              <a:rPr lang="en-GB" altLang="en-US" sz="1000" i="1">
                <a:solidFill>
                  <a:srgbClr val="FAFD00"/>
                </a:solidFill>
                <a:latin typeface="Arial Narrow" panose="020B0606020202030204" pitchFamily="34" charset="0"/>
              </a:rPr>
              <a:pPr algn="l">
                <a:lnSpc>
                  <a:spcPct val="100000"/>
                </a:lnSpc>
              </a:pPr>
              <a:t>‹#›</a:t>
            </a:fld>
            <a:endParaRPr lang="en-GB" altLang="en-US" sz="1000" i="1" dirty="0">
              <a:solidFill>
                <a:srgbClr val="FAFD00"/>
              </a:solidFill>
              <a:latin typeface="Arial Narrow" panose="020B0606020202030204" pitchFamily="34" charset="0"/>
            </a:endParaRPr>
          </a:p>
        </p:txBody>
      </p:sp>
      <p:pic>
        <p:nvPicPr>
          <p:cNvPr id="10" name="Picture 2" descr="D:\A Sustensis Websites\Images professional\_eswpic_00103.png">
            <a:extLst>
              <a:ext uri="{FF2B5EF4-FFF2-40B4-BE49-F238E27FC236}">
                <a16:creationId xmlns:a16="http://schemas.microsoft.com/office/drawing/2014/main" id="{F552EAED-34FC-41E6-A04F-90F16E8774C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92848" y="6661405"/>
            <a:ext cx="192885" cy="19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042993"/>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017" name="Rectangle 11"/>
          <p:cNvSpPr/>
          <p:nvPr/>
        </p:nvSpPr>
        <p:spPr>
          <a:xfrm>
            <a:off x="0" y="0"/>
            <a:ext cx="990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1049018" name="Subtitle 2"/>
          <p:cNvSpPr>
            <a:spLocks noGrp="1"/>
          </p:cNvSpPr>
          <p:nvPr>
            <p:ph type="subTitle" idx="1"/>
          </p:nvPr>
        </p:nvSpPr>
        <p:spPr>
          <a:xfrm>
            <a:off x="381795" y="4003303"/>
            <a:ext cx="4953000" cy="1178299"/>
          </a:xfrm>
        </p:spPr>
        <p:txBody>
          <a:bodyPr>
            <a:normAutofit/>
          </a:bodyPr>
          <a:lstStyle>
            <a:lvl1pPr marL="0" indent="0" algn="l">
              <a:buNone/>
              <a:defRPr sz="2300" b="0" i="1" cap="none" spc="141" baseline="0">
                <a:solidFill>
                  <a:schemeClr val="tx1"/>
                </a:solidFill>
              </a:defRPr>
            </a:lvl1pPr>
            <a:lvl2pPr marL="535762" indent="0" algn="ctr">
              <a:buNone/>
              <a:defRPr>
                <a:solidFill>
                  <a:schemeClr val="tx1">
                    <a:tint val="75000"/>
                  </a:schemeClr>
                </a:solidFill>
              </a:defRPr>
            </a:lvl2pPr>
            <a:lvl3pPr marL="1071523" indent="0" algn="ctr">
              <a:buNone/>
              <a:defRPr>
                <a:solidFill>
                  <a:schemeClr val="tx1">
                    <a:tint val="75000"/>
                  </a:schemeClr>
                </a:solidFill>
              </a:defRPr>
            </a:lvl3pPr>
            <a:lvl4pPr marL="1607285" indent="0" algn="ctr">
              <a:buNone/>
              <a:defRPr>
                <a:solidFill>
                  <a:schemeClr val="tx1">
                    <a:tint val="75000"/>
                  </a:schemeClr>
                </a:solidFill>
              </a:defRPr>
            </a:lvl4pPr>
            <a:lvl5pPr marL="2143048" indent="0" algn="ctr">
              <a:buNone/>
              <a:defRPr>
                <a:solidFill>
                  <a:schemeClr val="tx1">
                    <a:tint val="75000"/>
                  </a:schemeClr>
                </a:solidFill>
              </a:defRPr>
            </a:lvl5pPr>
            <a:lvl6pPr marL="2678813" indent="0" algn="ctr">
              <a:buNone/>
              <a:defRPr>
                <a:solidFill>
                  <a:schemeClr val="tx1">
                    <a:tint val="75000"/>
                  </a:schemeClr>
                </a:solidFill>
              </a:defRPr>
            </a:lvl6pPr>
            <a:lvl7pPr marL="3214570" indent="0" algn="ctr">
              <a:buNone/>
              <a:defRPr>
                <a:solidFill>
                  <a:schemeClr val="tx1">
                    <a:tint val="75000"/>
                  </a:schemeClr>
                </a:solidFill>
              </a:defRPr>
            </a:lvl7pPr>
            <a:lvl8pPr marL="3750335" indent="0" algn="ctr">
              <a:buNone/>
              <a:defRPr>
                <a:solidFill>
                  <a:schemeClr val="tx1">
                    <a:tint val="75000"/>
                  </a:schemeClr>
                </a:solidFill>
              </a:defRPr>
            </a:lvl8pPr>
            <a:lvl9pPr marL="4286099" indent="0" algn="ctr">
              <a:buNone/>
              <a:defRPr>
                <a:solidFill>
                  <a:schemeClr val="tx1">
                    <a:tint val="75000"/>
                  </a:schemeClr>
                </a:solidFill>
              </a:defRPr>
            </a:lvl9pPr>
          </a:lstStyle>
          <a:p>
            <a:r>
              <a:rPr lang="en-US"/>
              <a:t>Click to edit Master subtitle style</a:t>
            </a:r>
            <a:endParaRPr lang="en-US" dirty="0"/>
          </a:p>
        </p:txBody>
      </p:sp>
      <p:sp>
        <p:nvSpPr>
          <p:cNvPr id="1049019" name="Date Placeholder 15"/>
          <p:cNvSpPr>
            <a:spLocks noGrp="1"/>
          </p:cNvSpPr>
          <p:nvPr>
            <p:ph type="dt" sz="half" idx="10"/>
          </p:nvPr>
        </p:nvSpPr>
        <p:spPr/>
        <p:txBody>
          <a:bodyPr/>
          <a:lstStyle/>
          <a:p>
            <a:fld id="{5B91CA17-DCED-4C08-B8C3-5919141D318E}" type="datetime1">
              <a:rPr lang="en-US" smtClean="0">
                <a:solidFill>
                  <a:srgbClr val="FFFFFF">
                    <a:alpha val="65000"/>
                  </a:srgbClr>
                </a:solidFill>
              </a:rPr>
              <a:t>11/12/2018</a:t>
            </a:fld>
            <a:endParaRPr lang="en-US" dirty="0">
              <a:solidFill>
                <a:srgbClr val="FFFFFF">
                  <a:alpha val="65000"/>
                </a:srgbClr>
              </a:solidFill>
            </a:endParaRPr>
          </a:p>
        </p:txBody>
      </p:sp>
      <p:sp>
        <p:nvSpPr>
          <p:cNvPr id="1049020" name="Slide Number Placeholder 19"/>
          <p:cNvSpPr>
            <a:spLocks noGrp="1"/>
          </p:cNvSpPr>
          <p:nvPr>
            <p:ph type="sldNum" sz="quarter" idx="11"/>
          </p:nvPr>
        </p:nvSpPr>
        <p:spPr/>
        <p:txBody>
          <a:bodyPr/>
          <a:lstStyle/>
          <a:p>
            <a:fld id="{515FC477-0A05-4F3E-8EE9-E015C9089D56}" type="slidenum">
              <a:rPr lang="en-US" smtClean="0">
                <a:solidFill>
                  <a:srgbClr val="FFFFFF">
                    <a:alpha val="65000"/>
                  </a:srgbClr>
                </a:solidFill>
              </a:rPr>
              <a:t>‹#›</a:t>
            </a:fld>
            <a:endParaRPr lang="en-US" dirty="0">
              <a:solidFill>
                <a:srgbClr val="FFFFFF">
                  <a:alpha val="65000"/>
                </a:srgbClr>
              </a:solidFill>
            </a:endParaRPr>
          </a:p>
        </p:txBody>
      </p:sp>
      <p:sp>
        <p:nvSpPr>
          <p:cNvPr id="1049021" name="Footer Placeholder 20"/>
          <p:cNvSpPr>
            <a:spLocks noGrp="1"/>
          </p:cNvSpPr>
          <p:nvPr>
            <p:ph type="ftr" sz="quarter" idx="12"/>
          </p:nvPr>
        </p:nvSpPr>
        <p:spPr/>
        <p:txBody>
          <a:bodyPr/>
          <a:lstStyle/>
          <a:p>
            <a:endParaRPr lang="en-US" dirty="0">
              <a:solidFill>
                <a:srgbClr val="FFFFFF">
                  <a:alpha val="65000"/>
                </a:srgbClr>
              </a:solidFill>
            </a:endParaRPr>
          </a:p>
        </p:txBody>
      </p:sp>
      <p:sp>
        <p:nvSpPr>
          <p:cNvPr id="1049022" name="Rectangle 12"/>
          <p:cNvSpPr/>
          <p:nvPr/>
        </p:nvSpPr>
        <p:spPr>
          <a:xfrm>
            <a:off x="0" y="0"/>
            <a:ext cx="9906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cxnSp>
        <p:nvCxnSpPr>
          <p:cNvPr id="3145910" name="Straight Connector 17"/>
          <p:cNvCxnSpPr>
            <a:cxnSpLocks/>
          </p:cNvCxnSpPr>
          <p:nvPr/>
        </p:nvCxnSpPr>
        <p:spPr>
          <a:xfrm>
            <a:off x="-4809" y="1828803"/>
            <a:ext cx="9906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49023" name="Title 13"/>
          <p:cNvSpPr>
            <a:spLocks noGrp="1"/>
          </p:cNvSpPr>
          <p:nvPr>
            <p:ph type="title"/>
          </p:nvPr>
        </p:nvSpPr>
        <p:spPr>
          <a:xfrm>
            <a:off x="383897" y="1990079"/>
            <a:ext cx="9143238" cy="1984248"/>
          </a:xfrm>
        </p:spPr>
        <p:txBody>
          <a:bodyPr>
            <a:noAutofit/>
          </a:bodyPr>
          <a:lstStyle>
            <a:lvl1pPr>
              <a:defRPr kumimoji="0" lang="en-US" sz="7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1071523" rtl="0" eaLnBrk="1" fontAlgn="auto" latinLnBrk="0" hangingPunct="1">
              <a:lnSpc>
                <a:spcPct val="100000"/>
              </a:lnSpc>
              <a:spcBef>
                <a:spcPts val="469"/>
              </a:spcBef>
              <a:spcAft>
                <a:spcPts val="0"/>
              </a:spcAft>
              <a:buClrTx/>
              <a:buSzTx/>
              <a:buFontTx/>
              <a:buNone/>
            </a:pPr>
            <a:r>
              <a:rPr lang="en-US"/>
              <a:t>Click to edit Master title style</a:t>
            </a:r>
            <a:endParaRPr lang="en-US" dirty="0"/>
          </a:p>
        </p:txBody>
      </p:sp>
      <p:pic>
        <p:nvPicPr>
          <p:cNvPr id="2097184" name="Picture 9"/>
          <p:cNvPicPr>
            <a:picLocks noChangeAspect="1"/>
          </p:cNvPicPr>
          <p:nvPr userDrawn="1"/>
        </p:nvPicPr>
        <p:blipFill rotWithShape="1">
          <a:blip r:embed="rId2"/>
          <a:srcRect l="-92" t="50811" r="45394" b="-590"/>
          <a:stretch>
            <a:fillRect/>
          </a:stretch>
        </p:blipFill>
        <p:spPr>
          <a:xfrm>
            <a:off x="-14783" y="0"/>
            <a:ext cx="9920785" cy="5582272"/>
          </a:xfrm>
          <a:prstGeom prst="rect">
            <a:avLst/>
          </a:prstGeom>
        </p:spPr>
      </p:pic>
      <p:pic>
        <p:nvPicPr>
          <p:cNvPr id="2097185" name="Picture 14"/>
          <p:cNvPicPr>
            <a:picLocks noChangeAspect="1"/>
          </p:cNvPicPr>
          <p:nvPr userDrawn="1"/>
        </p:nvPicPr>
        <p:blipFill rotWithShape="1">
          <a:blip r:embed="rId3" cstate="email"/>
          <a:srcRect/>
          <a:stretch>
            <a:fillRect/>
          </a:stretch>
        </p:blipFill>
        <p:spPr>
          <a:xfrm>
            <a:off x="742950" y="1066816"/>
            <a:ext cx="2144913" cy="2013807"/>
          </a:xfrm>
          <a:prstGeom prst="ellipse">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589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097185"/>
                                        </p:tgtEl>
                                        <p:attrNameLst>
                                          <p:attrName>style.visibility</p:attrName>
                                        </p:attrNameLst>
                                      </p:cBhvr>
                                      <p:to>
                                        <p:strVal val="visible"/>
                                      </p:to>
                                    </p:set>
                                    <p:anim calcmode="lin" valueType="num">
                                      <p:cBhvr>
                                        <p:cTn id="7" dur="1000" fill="hold"/>
                                        <p:tgtEl>
                                          <p:spTgt spid="2097185"/>
                                        </p:tgtEl>
                                        <p:attrNameLst>
                                          <p:attrName>ppt_w</p:attrName>
                                        </p:attrNameLst>
                                      </p:cBhvr>
                                      <p:tavLst>
                                        <p:tav tm="0">
                                          <p:val>
                                            <p:fltVal val="0"/>
                                          </p:val>
                                        </p:tav>
                                        <p:tav tm="100000">
                                          <p:val>
                                            <p:strVal val="#ppt_w"/>
                                          </p:val>
                                        </p:tav>
                                      </p:tavLst>
                                    </p:anim>
                                    <p:anim calcmode="lin" valueType="num">
                                      <p:cBhvr>
                                        <p:cTn id="8" dur="1000" fill="hold"/>
                                        <p:tgtEl>
                                          <p:spTgt spid="2097185"/>
                                        </p:tgtEl>
                                        <p:attrNameLst>
                                          <p:attrName>ppt_h</p:attrName>
                                        </p:attrNameLst>
                                      </p:cBhvr>
                                      <p:tavLst>
                                        <p:tav tm="0">
                                          <p:val>
                                            <p:fltVal val="0"/>
                                          </p:val>
                                        </p:tav>
                                        <p:tav tm="100000">
                                          <p:val>
                                            <p:strVal val="#ppt_h"/>
                                          </p:val>
                                        </p:tav>
                                      </p:tavLst>
                                    </p:anim>
                                    <p:anim calcmode="lin" valueType="num">
                                      <p:cBhvr>
                                        <p:cTn id="9" dur="1000" fill="hold"/>
                                        <p:tgtEl>
                                          <p:spTgt spid="2097185"/>
                                        </p:tgtEl>
                                        <p:attrNameLst>
                                          <p:attrName>style.rotation</p:attrName>
                                        </p:attrNameLst>
                                      </p:cBhvr>
                                      <p:tavLst>
                                        <p:tav tm="0">
                                          <p:val>
                                            <p:fltVal val="90"/>
                                          </p:val>
                                        </p:tav>
                                        <p:tav tm="100000">
                                          <p:val>
                                            <p:fltVal val="0"/>
                                          </p:val>
                                        </p:tav>
                                      </p:tavLst>
                                    </p:anim>
                                    <p:animEffect transition="in" filter="fade">
                                      <p:cBhvr>
                                        <p:cTn id="10" dur="1000"/>
                                        <p:tgtEl>
                                          <p:spTgt spid="2097185"/>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2097184"/>
                                        </p:tgtEl>
                                        <p:attrNameLst>
                                          <p:attrName>style.visibility</p:attrName>
                                        </p:attrNameLst>
                                      </p:cBhvr>
                                      <p:to>
                                        <p:strVal val="visible"/>
                                      </p:to>
                                    </p:set>
                                    <p:animEffect transition="in" filter="wipe(left)">
                                      <p:cBhvr>
                                        <p:cTn id="14" dur="500"/>
                                        <p:tgtEl>
                                          <p:spTgt spid="2097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962" name="Rectangle 9"/>
          <p:cNvSpPr/>
          <p:nvPr/>
        </p:nvSpPr>
        <p:spPr>
          <a:xfrm>
            <a:off x="0" y="0"/>
            <a:ext cx="990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1048963" name="Content Placeholder 11"/>
          <p:cNvSpPr>
            <a:spLocks noGrp="1"/>
          </p:cNvSpPr>
          <p:nvPr>
            <p:ph sz="quarter" idx="14"/>
          </p:nvPr>
        </p:nvSpPr>
        <p:spPr>
          <a:xfrm>
            <a:off x="5309616" y="1463040"/>
            <a:ext cx="4210050" cy="4288536"/>
          </a:xfrm>
        </p:spPr>
        <p:txBody>
          <a:bodyPr>
            <a:normAutofit/>
          </a:bodyPr>
          <a:lstStyle>
            <a:lvl1pPr>
              <a:defRPr sz="1900"/>
            </a:lvl1pPr>
            <a:lvl2pPr>
              <a:defRPr sz="1900"/>
            </a:lvl2pPr>
            <a:lvl3pPr>
              <a:defRPr sz="1900"/>
            </a:lvl3pPr>
            <a:lvl4pPr>
              <a:defRPr sz="1900"/>
            </a:lvl4pPr>
            <a:lvl5pPr>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64" name="Content Placeholder 30"/>
          <p:cNvSpPr>
            <a:spLocks noGrp="1"/>
          </p:cNvSpPr>
          <p:nvPr>
            <p:ph sz="quarter" idx="13"/>
          </p:nvPr>
        </p:nvSpPr>
        <p:spPr>
          <a:xfrm>
            <a:off x="381795" y="1463040"/>
            <a:ext cx="4210050" cy="4288536"/>
          </a:xfrm>
        </p:spPr>
        <p:txBody>
          <a:bodyPr>
            <a:normAutofit/>
          </a:bodyPr>
          <a:lstStyle>
            <a:lvl1pPr>
              <a:defRPr sz="1900"/>
            </a:lvl1pPr>
            <a:lvl2pPr>
              <a:defRPr sz="1900"/>
            </a:lvl2pPr>
            <a:lvl3pPr>
              <a:defRPr sz="1900"/>
            </a:lvl3pPr>
            <a:lvl4pPr>
              <a:defRPr sz="1900"/>
            </a:lvl4pPr>
            <a:lvl5pPr>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65" name="Title 26"/>
          <p:cNvSpPr>
            <a:spLocks noGrp="1"/>
          </p:cNvSpPr>
          <p:nvPr>
            <p:ph type="title"/>
          </p:nvPr>
        </p:nvSpPr>
        <p:spPr/>
        <p:txBody>
          <a:bodyPr/>
          <a:lstStyle/>
          <a:p>
            <a:r>
              <a:rPr lang="en-US"/>
              <a:t>Click to edit Master title style</a:t>
            </a:r>
            <a:endParaRPr lang="en-US" dirty="0"/>
          </a:p>
        </p:txBody>
      </p:sp>
      <p:sp>
        <p:nvSpPr>
          <p:cNvPr id="1048966" name="Date Placeholder 19"/>
          <p:cNvSpPr>
            <a:spLocks noGrp="1"/>
          </p:cNvSpPr>
          <p:nvPr>
            <p:ph type="dt" sz="half" idx="15"/>
          </p:nvPr>
        </p:nvSpPr>
        <p:spPr/>
        <p:txBody>
          <a:bodyPr/>
          <a:lstStyle/>
          <a:p>
            <a:fld id="{6A4B93A6-DBE6-4838-8C4F-5E921CC588A2}" type="datetime1">
              <a:rPr lang="en-US" smtClean="0">
                <a:solidFill>
                  <a:srgbClr val="FFFFFF">
                    <a:alpha val="65000"/>
                  </a:srgbClr>
                </a:solidFill>
              </a:rPr>
              <a:t>11/12/2018</a:t>
            </a:fld>
            <a:endParaRPr lang="en-US" dirty="0">
              <a:solidFill>
                <a:srgbClr val="FFFFFF">
                  <a:alpha val="65000"/>
                </a:srgbClr>
              </a:solidFill>
            </a:endParaRPr>
          </a:p>
        </p:txBody>
      </p:sp>
      <p:sp>
        <p:nvSpPr>
          <p:cNvPr id="1048967" name="Slide Number Placeholder 24"/>
          <p:cNvSpPr>
            <a:spLocks noGrp="1"/>
          </p:cNvSpPr>
          <p:nvPr>
            <p:ph type="sldNum" sz="quarter" idx="16"/>
          </p:nvPr>
        </p:nvSpPr>
        <p:spPr/>
        <p:txBody>
          <a:bodyPr/>
          <a:lstStyle/>
          <a:p>
            <a:fld id="{515FC477-0A05-4F3E-8EE9-E015C9089D56}" type="slidenum">
              <a:rPr lang="en-US" smtClean="0">
                <a:solidFill>
                  <a:srgbClr val="FFFFFF">
                    <a:alpha val="65000"/>
                  </a:srgbClr>
                </a:solidFill>
              </a:rPr>
              <a:t>‹#›</a:t>
            </a:fld>
            <a:endParaRPr lang="en-US" dirty="0">
              <a:solidFill>
                <a:srgbClr val="FFFFFF">
                  <a:alpha val="65000"/>
                </a:srgbClr>
              </a:solidFill>
            </a:endParaRPr>
          </a:p>
        </p:txBody>
      </p:sp>
      <p:sp>
        <p:nvSpPr>
          <p:cNvPr id="1048968" name="Footer Placeholder 25"/>
          <p:cNvSpPr>
            <a:spLocks noGrp="1"/>
          </p:cNvSpPr>
          <p:nvPr>
            <p:ph type="ftr" sz="quarter" idx="17"/>
          </p:nvPr>
        </p:nvSpPr>
        <p:spPr/>
        <p:txBody>
          <a:bodyPr/>
          <a:lstStyle/>
          <a:p>
            <a:endParaRPr lang="en-US" dirty="0">
              <a:solidFill>
                <a:srgbClr val="FFFFFF">
                  <a:alpha val="65000"/>
                </a:srgbClr>
              </a:solidFill>
            </a:endParaRPr>
          </a:p>
        </p:txBody>
      </p:sp>
    </p:spTree>
    <p:extLst>
      <p:ext uri="{BB962C8B-B14F-4D97-AF65-F5344CB8AC3E}">
        <p14:creationId xmlns:p14="http://schemas.microsoft.com/office/powerpoint/2010/main" val="758347466"/>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978" name="Rectangle 12"/>
          <p:cNvSpPr/>
          <p:nvPr/>
        </p:nvSpPr>
        <p:spPr>
          <a:xfrm>
            <a:off x="0" y="0"/>
            <a:ext cx="990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1048979" name="Text Placeholder 3"/>
          <p:cNvSpPr>
            <a:spLocks noGrp="1"/>
          </p:cNvSpPr>
          <p:nvPr>
            <p:ph type="body" sz="half" idx="2"/>
          </p:nvPr>
        </p:nvSpPr>
        <p:spPr>
          <a:xfrm>
            <a:off x="381795" y="1463043"/>
            <a:ext cx="4210050" cy="509587"/>
          </a:xfrm>
        </p:spPr>
        <p:txBody>
          <a:bodyPr>
            <a:normAutofit/>
          </a:bodyPr>
          <a:lstStyle>
            <a:lvl1pPr marL="0" indent="0">
              <a:buNone/>
              <a:defRPr sz="2300" b="0" i="1" spc="0" baseline="0">
                <a:solidFill>
                  <a:schemeClr val="tx1"/>
                </a:solidFill>
                <a:latin typeface="+mj-lt"/>
              </a:defRPr>
            </a:lvl1pPr>
            <a:lvl2pPr marL="535762" indent="0">
              <a:buNone/>
              <a:defRPr sz="1400"/>
            </a:lvl2pPr>
            <a:lvl3pPr marL="1071523" indent="0">
              <a:buNone/>
              <a:defRPr sz="1200"/>
            </a:lvl3pPr>
            <a:lvl4pPr marL="1607285" indent="0">
              <a:buNone/>
              <a:defRPr sz="1100"/>
            </a:lvl4pPr>
            <a:lvl5pPr marL="2143048" indent="0">
              <a:buNone/>
              <a:defRPr sz="1100"/>
            </a:lvl5pPr>
            <a:lvl6pPr marL="2678813" indent="0">
              <a:buNone/>
              <a:defRPr sz="1100"/>
            </a:lvl6pPr>
            <a:lvl7pPr marL="3214570" indent="0">
              <a:buNone/>
              <a:defRPr sz="1100"/>
            </a:lvl7pPr>
            <a:lvl8pPr marL="3750335" indent="0">
              <a:buNone/>
              <a:defRPr sz="1100"/>
            </a:lvl8pPr>
            <a:lvl9pPr marL="4286099" indent="0">
              <a:buNone/>
              <a:defRPr sz="1100"/>
            </a:lvl9pPr>
          </a:lstStyle>
          <a:p>
            <a:pPr lvl="0"/>
            <a:r>
              <a:rPr lang="en-US"/>
              <a:t>Click to edit Master text styles</a:t>
            </a:r>
          </a:p>
        </p:txBody>
      </p:sp>
      <p:sp>
        <p:nvSpPr>
          <p:cNvPr id="1048980" name="Text Placeholder 3"/>
          <p:cNvSpPr>
            <a:spLocks noGrp="1"/>
          </p:cNvSpPr>
          <p:nvPr>
            <p:ph type="body" sz="half" idx="15"/>
          </p:nvPr>
        </p:nvSpPr>
        <p:spPr>
          <a:xfrm>
            <a:off x="5308997" y="1463043"/>
            <a:ext cx="4210050" cy="509587"/>
          </a:xfrm>
        </p:spPr>
        <p:txBody>
          <a:bodyPr>
            <a:normAutofit/>
          </a:bodyPr>
          <a:lstStyle>
            <a:lvl1pPr marL="0" indent="0">
              <a:buNone/>
              <a:defRPr sz="2300" b="0" i="1" spc="0" baseline="0">
                <a:solidFill>
                  <a:schemeClr val="tx1"/>
                </a:solidFill>
                <a:latin typeface="+mj-lt"/>
              </a:defRPr>
            </a:lvl1pPr>
            <a:lvl2pPr marL="535762" indent="0">
              <a:buNone/>
              <a:defRPr sz="1400"/>
            </a:lvl2pPr>
            <a:lvl3pPr marL="1071523" indent="0">
              <a:buNone/>
              <a:defRPr sz="1200"/>
            </a:lvl3pPr>
            <a:lvl4pPr marL="1607285" indent="0">
              <a:buNone/>
              <a:defRPr sz="1100"/>
            </a:lvl4pPr>
            <a:lvl5pPr marL="2143048" indent="0">
              <a:buNone/>
              <a:defRPr sz="1100"/>
            </a:lvl5pPr>
            <a:lvl6pPr marL="2678813" indent="0">
              <a:buNone/>
              <a:defRPr sz="1100"/>
            </a:lvl6pPr>
            <a:lvl7pPr marL="3214570" indent="0">
              <a:buNone/>
              <a:defRPr sz="1100"/>
            </a:lvl7pPr>
            <a:lvl8pPr marL="3750335" indent="0">
              <a:buNone/>
              <a:defRPr sz="1100"/>
            </a:lvl8pPr>
            <a:lvl9pPr marL="4286099" indent="0">
              <a:buNone/>
              <a:defRPr sz="1100"/>
            </a:lvl9pPr>
          </a:lstStyle>
          <a:p>
            <a:pPr lvl="0"/>
            <a:r>
              <a:rPr lang="en-US"/>
              <a:t>Click to edit Master text styles</a:t>
            </a:r>
          </a:p>
        </p:txBody>
      </p:sp>
      <p:sp>
        <p:nvSpPr>
          <p:cNvPr id="1048981" name="Content Placeholder 11"/>
          <p:cNvSpPr>
            <a:spLocks noGrp="1"/>
          </p:cNvSpPr>
          <p:nvPr>
            <p:ph sz="quarter" idx="14"/>
          </p:nvPr>
        </p:nvSpPr>
        <p:spPr>
          <a:xfrm>
            <a:off x="5308997" y="2011680"/>
            <a:ext cx="4210050" cy="3736848"/>
          </a:xfrm>
        </p:spPr>
        <p:txBody>
          <a:bodyPr>
            <a:normAutofit/>
          </a:bodyPr>
          <a:lstStyle>
            <a:lvl1pPr>
              <a:defRPr sz="1900"/>
            </a:lvl1pPr>
            <a:lvl2pPr>
              <a:defRPr sz="1900"/>
            </a:lvl2pPr>
            <a:lvl3pPr>
              <a:defRPr sz="1900"/>
            </a:lvl3pPr>
            <a:lvl4pPr>
              <a:defRPr sz="1900"/>
            </a:lvl4pPr>
            <a:lvl5pPr>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82" name="Content Placeholder 30"/>
          <p:cNvSpPr>
            <a:spLocks noGrp="1"/>
          </p:cNvSpPr>
          <p:nvPr>
            <p:ph sz="quarter" idx="13"/>
          </p:nvPr>
        </p:nvSpPr>
        <p:spPr>
          <a:xfrm>
            <a:off x="381795" y="2011680"/>
            <a:ext cx="4210050" cy="3736848"/>
          </a:xfrm>
        </p:spPr>
        <p:txBody>
          <a:bodyPr>
            <a:normAutofit/>
          </a:bodyPr>
          <a:lstStyle>
            <a:lvl1pPr>
              <a:defRPr sz="1900"/>
            </a:lvl1pPr>
            <a:lvl2pPr>
              <a:defRPr sz="1900"/>
            </a:lvl2pPr>
            <a:lvl3pPr>
              <a:defRPr sz="1900"/>
            </a:lvl3pPr>
            <a:lvl4pPr>
              <a:defRPr sz="1900"/>
            </a:lvl4pPr>
            <a:lvl5pPr>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83" name="Title 29"/>
          <p:cNvSpPr>
            <a:spLocks noGrp="1"/>
          </p:cNvSpPr>
          <p:nvPr>
            <p:ph type="title"/>
          </p:nvPr>
        </p:nvSpPr>
        <p:spPr/>
        <p:txBody>
          <a:bodyPr/>
          <a:lstStyle/>
          <a:p>
            <a:r>
              <a:rPr lang="en-US"/>
              <a:t>Click to edit Master title style</a:t>
            </a:r>
          </a:p>
        </p:txBody>
      </p:sp>
      <p:sp>
        <p:nvSpPr>
          <p:cNvPr id="1048984" name="Date Placeholder 19"/>
          <p:cNvSpPr>
            <a:spLocks noGrp="1"/>
          </p:cNvSpPr>
          <p:nvPr>
            <p:ph type="dt" sz="half" idx="16"/>
          </p:nvPr>
        </p:nvSpPr>
        <p:spPr/>
        <p:txBody>
          <a:bodyPr/>
          <a:lstStyle/>
          <a:p>
            <a:fld id="{C58147DB-6B49-4B34-857D-2442A48BB2F2}" type="datetime1">
              <a:rPr lang="en-US" smtClean="0">
                <a:solidFill>
                  <a:srgbClr val="FFFFFF">
                    <a:alpha val="65000"/>
                  </a:srgbClr>
                </a:solidFill>
              </a:rPr>
              <a:t>11/12/2018</a:t>
            </a:fld>
            <a:endParaRPr lang="en-US" dirty="0">
              <a:solidFill>
                <a:srgbClr val="FFFFFF">
                  <a:alpha val="65000"/>
                </a:srgbClr>
              </a:solidFill>
            </a:endParaRPr>
          </a:p>
        </p:txBody>
      </p:sp>
      <p:sp>
        <p:nvSpPr>
          <p:cNvPr id="1048985" name="Slide Number Placeholder 23"/>
          <p:cNvSpPr>
            <a:spLocks noGrp="1"/>
          </p:cNvSpPr>
          <p:nvPr>
            <p:ph type="sldNum" sz="quarter" idx="17"/>
          </p:nvPr>
        </p:nvSpPr>
        <p:spPr/>
        <p:txBody>
          <a:bodyPr/>
          <a:lstStyle/>
          <a:p>
            <a:fld id="{515FC477-0A05-4F3E-8EE9-E015C9089D56}" type="slidenum">
              <a:rPr lang="en-US" smtClean="0">
                <a:solidFill>
                  <a:srgbClr val="FFFFFF">
                    <a:alpha val="65000"/>
                  </a:srgbClr>
                </a:solidFill>
              </a:rPr>
              <a:t>‹#›</a:t>
            </a:fld>
            <a:endParaRPr lang="en-US" dirty="0">
              <a:solidFill>
                <a:srgbClr val="FFFFFF">
                  <a:alpha val="65000"/>
                </a:srgbClr>
              </a:solidFill>
            </a:endParaRPr>
          </a:p>
        </p:txBody>
      </p:sp>
      <p:sp>
        <p:nvSpPr>
          <p:cNvPr id="1048986" name="Footer Placeholder 28"/>
          <p:cNvSpPr>
            <a:spLocks noGrp="1"/>
          </p:cNvSpPr>
          <p:nvPr>
            <p:ph type="ftr" sz="quarter" idx="18"/>
          </p:nvPr>
        </p:nvSpPr>
        <p:spPr/>
        <p:txBody>
          <a:bodyPr/>
          <a:lstStyle/>
          <a:p>
            <a:endParaRPr lang="en-US" dirty="0">
              <a:solidFill>
                <a:srgbClr val="FFFFFF">
                  <a:alpha val="65000"/>
                </a:srgbClr>
              </a:solidFill>
            </a:endParaRPr>
          </a:p>
        </p:txBody>
      </p:sp>
    </p:spTree>
    <p:extLst>
      <p:ext uri="{BB962C8B-B14F-4D97-AF65-F5344CB8AC3E}">
        <p14:creationId xmlns:p14="http://schemas.microsoft.com/office/powerpoint/2010/main" val="374501022"/>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C495F210-E543-42AB-97B7-F626E3602D1A}"/>
              </a:ext>
            </a:extLst>
          </p:cNvPr>
          <p:cNvSpPr>
            <a:spLocks noChangeArrowheads="1"/>
          </p:cNvSpPr>
          <p:nvPr userDrawn="1"/>
        </p:nvSpPr>
        <p:spPr bwMode="auto">
          <a:xfrm>
            <a:off x="7332372" y="6614172"/>
            <a:ext cx="2509235"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lvl="1" algn="l">
              <a:buFontTx/>
              <a:buChar char="©"/>
            </a:pPr>
            <a:r>
              <a:rPr lang="en-GB" altLang="en-US" sz="800" i="1" dirty="0">
                <a:solidFill>
                  <a:srgbClr val="FAFD00"/>
                </a:solidFill>
                <a:latin typeface="Arial" panose="020B0604020202020204" pitchFamily="34" charset="0"/>
              </a:rPr>
              <a:t> 1996-2018 Sustensis Ltd, London</a:t>
            </a:r>
          </a:p>
        </p:txBody>
      </p:sp>
      <p:sp>
        <p:nvSpPr>
          <p:cNvPr id="5" name="Rectangle 9">
            <a:extLst>
              <a:ext uri="{FF2B5EF4-FFF2-40B4-BE49-F238E27FC236}">
                <a16:creationId xmlns:a16="http://schemas.microsoft.com/office/drawing/2014/main" id="{6EBFE401-4797-406A-885C-3B377B9C3A69}"/>
              </a:ext>
            </a:extLst>
          </p:cNvPr>
          <p:cNvSpPr>
            <a:spLocks noChangeArrowheads="1"/>
          </p:cNvSpPr>
          <p:nvPr userDrawn="1"/>
        </p:nvSpPr>
        <p:spPr bwMode="auto">
          <a:xfrm>
            <a:off x="0" y="6619728"/>
            <a:ext cx="1257837"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lnSpc>
                <a:spcPct val="100000"/>
              </a:lnSpc>
            </a:pPr>
            <a:fld id="{343B85EB-F809-4C4D-8C5A-8680704A8561}" type="slidenum">
              <a:rPr lang="en-GB" altLang="en-US" sz="1000" i="1" smtClean="0">
                <a:solidFill>
                  <a:srgbClr val="FAFD00"/>
                </a:solidFill>
                <a:latin typeface="Arial Narrow" panose="020B0606020202030204" pitchFamily="34" charset="0"/>
              </a:rPr>
              <a:pPr algn="l">
                <a:lnSpc>
                  <a:spcPct val="100000"/>
                </a:lnSpc>
              </a:pPr>
              <a:t>‹#›</a:t>
            </a:fld>
            <a:endParaRPr lang="en-GB" altLang="en-US" sz="1000" i="1" dirty="0">
              <a:solidFill>
                <a:srgbClr val="FAFD00"/>
              </a:solidFill>
              <a:latin typeface="Arial Narrow" panose="020B0606020202030204" pitchFamily="34" charset="0"/>
            </a:endParaRPr>
          </a:p>
        </p:txBody>
      </p:sp>
      <p:pic>
        <p:nvPicPr>
          <p:cNvPr id="6" name="Picture 2" descr="D:\A Sustensis Websites\Images professional\_eswpic_00103.png">
            <a:extLst>
              <a:ext uri="{FF2B5EF4-FFF2-40B4-BE49-F238E27FC236}">
                <a16:creationId xmlns:a16="http://schemas.microsoft.com/office/drawing/2014/main" id="{B7DB78AE-51EB-4788-85C7-367A1802958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19637" y="6669989"/>
            <a:ext cx="186363" cy="19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80253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0F64F-CF62-4687-B85E-5F2CC9DF97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CED511-1CDC-4272-8929-A34D413187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9542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9C10761-CCC1-4DC7-B988-675BA9C3C449}"/>
              </a:ext>
            </a:extLst>
          </p:cNvPr>
          <p:cNvSpPr>
            <a:spLocks noChangeArrowheads="1"/>
          </p:cNvSpPr>
          <p:nvPr userDrawn="1"/>
        </p:nvSpPr>
        <p:spPr bwMode="auto">
          <a:xfrm>
            <a:off x="1588" y="6664325"/>
            <a:ext cx="1439862"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00000"/>
              </a:lnSpc>
            </a:pPr>
            <a:fld id="{343B85EB-F809-4C4D-8C5A-8680704A8561}" type="slidenum">
              <a:rPr lang="en-GB" altLang="en-US" sz="1000" i="1" smtClean="0">
                <a:solidFill>
                  <a:srgbClr val="FAFD00"/>
                </a:solidFill>
                <a:latin typeface="Arial Narrow" panose="020B0606020202030204" pitchFamily="34" charset="0"/>
              </a:rPr>
              <a:pPr algn="l">
                <a:lnSpc>
                  <a:spcPct val="100000"/>
                </a:lnSpc>
              </a:pPr>
              <a:t>‹#›</a:t>
            </a:fld>
            <a:endParaRPr lang="en-GB" altLang="en-US" sz="1000" i="1" dirty="0">
              <a:solidFill>
                <a:srgbClr val="FAFD00"/>
              </a:solidFill>
              <a:latin typeface="Arial Narrow" panose="020B0606020202030204" pitchFamily="34" charset="0"/>
            </a:endParaRPr>
          </a:p>
        </p:txBody>
      </p:sp>
      <p:grpSp>
        <p:nvGrpSpPr>
          <p:cNvPr id="2" name="Group 1">
            <a:extLst>
              <a:ext uri="{FF2B5EF4-FFF2-40B4-BE49-F238E27FC236}">
                <a16:creationId xmlns:a16="http://schemas.microsoft.com/office/drawing/2014/main" id="{4EB37F74-BC2B-4379-B193-F8F38ABA1708}"/>
              </a:ext>
            </a:extLst>
          </p:cNvPr>
          <p:cNvGrpSpPr/>
          <p:nvPr userDrawn="1"/>
        </p:nvGrpSpPr>
        <p:grpSpPr>
          <a:xfrm>
            <a:off x="7169239" y="6605588"/>
            <a:ext cx="2574837" cy="252412"/>
            <a:chOff x="7169239" y="6605588"/>
            <a:chExt cx="2574837" cy="252412"/>
          </a:xfrm>
        </p:grpSpPr>
        <p:sp>
          <p:nvSpPr>
            <p:cNvPr id="6" name="Rectangle 8">
              <a:extLst>
                <a:ext uri="{FF2B5EF4-FFF2-40B4-BE49-F238E27FC236}">
                  <a16:creationId xmlns:a16="http://schemas.microsoft.com/office/drawing/2014/main" id="{0A5258CB-0745-4EB9-8886-BB8C5561416C}"/>
                </a:ext>
              </a:extLst>
            </p:cNvPr>
            <p:cNvSpPr>
              <a:spLocks noChangeArrowheads="1"/>
            </p:cNvSpPr>
            <p:nvPr userDrawn="1"/>
          </p:nvSpPr>
          <p:spPr bwMode="auto">
            <a:xfrm>
              <a:off x="7169239" y="6605588"/>
              <a:ext cx="2574837"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lvl="1" algn="l">
                <a:buFontTx/>
                <a:buChar char="©"/>
              </a:pPr>
              <a:r>
                <a:rPr lang="en-GB" altLang="en-US" sz="800" i="1" dirty="0">
                  <a:solidFill>
                    <a:srgbClr val="FAFD00"/>
                  </a:solidFill>
                  <a:latin typeface="Arial" panose="020B0604020202020204" pitchFamily="34" charset="0"/>
                </a:rPr>
                <a:t> 1996-2018 Sustensis Ltd, London</a:t>
              </a:r>
            </a:p>
          </p:txBody>
        </p:sp>
        <p:pic>
          <p:nvPicPr>
            <p:cNvPr id="8" name="Picture 2" descr="D:\A Sustensis Websites\Images professional\_eswpic_00103.png">
              <a:extLst>
                <a:ext uri="{FF2B5EF4-FFF2-40B4-BE49-F238E27FC236}">
                  <a16:creationId xmlns:a16="http://schemas.microsoft.com/office/drawing/2014/main" id="{39683F65-E4E4-4A76-AAF5-AC867EA7588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92848" y="6661405"/>
              <a:ext cx="192885" cy="1965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51390295"/>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969" name="Rectangle 11"/>
          <p:cNvSpPr/>
          <p:nvPr/>
        </p:nvSpPr>
        <p:spPr>
          <a:xfrm>
            <a:off x="0" y="0"/>
            <a:ext cx="990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1048970" name="Rectangle 13"/>
          <p:cNvSpPr/>
          <p:nvPr/>
        </p:nvSpPr>
        <p:spPr>
          <a:xfrm>
            <a:off x="0" y="5734067"/>
            <a:ext cx="9906000" cy="1123951"/>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cxnSp>
        <p:nvCxnSpPr>
          <p:cNvPr id="3145908" name="Straight Connector 21"/>
          <p:cNvCxnSpPr>
            <a:cxnSpLocks/>
          </p:cNvCxnSpPr>
          <p:nvPr/>
        </p:nvCxnSpPr>
        <p:spPr>
          <a:xfrm>
            <a:off x="0" y="5695951"/>
            <a:ext cx="9906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48971" name="Title 23"/>
          <p:cNvSpPr>
            <a:spLocks noGrp="1"/>
          </p:cNvSpPr>
          <p:nvPr>
            <p:ph type="title"/>
          </p:nvPr>
        </p:nvSpPr>
        <p:spPr/>
        <p:txBody>
          <a:bodyPr/>
          <a:lstStyle/>
          <a:p>
            <a:r>
              <a:rPr lang="en-US"/>
              <a:t>Click to edit Master title style</a:t>
            </a:r>
          </a:p>
        </p:txBody>
      </p:sp>
      <p:sp>
        <p:nvSpPr>
          <p:cNvPr id="1048972" name="Text Placeholder 3"/>
          <p:cNvSpPr>
            <a:spLocks noGrp="1"/>
          </p:cNvSpPr>
          <p:nvPr>
            <p:ph type="body" sz="half" idx="2"/>
          </p:nvPr>
        </p:nvSpPr>
        <p:spPr>
          <a:xfrm>
            <a:off x="381803" y="1463043"/>
            <a:ext cx="3663156" cy="3967163"/>
          </a:xfrm>
        </p:spPr>
        <p:txBody>
          <a:bodyPr>
            <a:normAutofit/>
          </a:bodyPr>
          <a:lstStyle>
            <a:lvl1pPr marL="0" indent="0">
              <a:lnSpc>
                <a:spcPct val="150000"/>
              </a:lnSpc>
              <a:buNone/>
              <a:defRPr sz="1900" b="0" i="1" spc="0" baseline="0">
                <a:solidFill>
                  <a:schemeClr val="tx2"/>
                </a:solidFill>
                <a:latin typeface="+mn-lt"/>
              </a:defRPr>
            </a:lvl1pPr>
            <a:lvl2pPr marL="535762" indent="0">
              <a:buNone/>
              <a:defRPr sz="1400"/>
            </a:lvl2pPr>
            <a:lvl3pPr marL="1071523" indent="0">
              <a:buNone/>
              <a:defRPr sz="1200"/>
            </a:lvl3pPr>
            <a:lvl4pPr marL="1607285" indent="0">
              <a:buNone/>
              <a:defRPr sz="1100"/>
            </a:lvl4pPr>
            <a:lvl5pPr marL="2143048" indent="0">
              <a:buNone/>
              <a:defRPr sz="1100"/>
            </a:lvl5pPr>
            <a:lvl6pPr marL="2678813" indent="0">
              <a:buNone/>
              <a:defRPr sz="1100"/>
            </a:lvl6pPr>
            <a:lvl7pPr marL="3214570" indent="0">
              <a:buNone/>
              <a:defRPr sz="1100"/>
            </a:lvl7pPr>
            <a:lvl8pPr marL="3750335" indent="0">
              <a:buNone/>
              <a:defRPr sz="1100"/>
            </a:lvl8pPr>
            <a:lvl9pPr marL="4286099" indent="0">
              <a:buNone/>
              <a:defRPr sz="1100"/>
            </a:lvl9pPr>
          </a:lstStyle>
          <a:p>
            <a:pPr lvl="0"/>
            <a:r>
              <a:rPr lang="en-US"/>
              <a:t>Click to edit Master text styles</a:t>
            </a:r>
          </a:p>
        </p:txBody>
      </p:sp>
      <p:sp>
        <p:nvSpPr>
          <p:cNvPr id="1048973" name="Content Placeholder 11"/>
          <p:cNvSpPr>
            <a:spLocks noGrp="1"/>
          </p:cNvSpPr>
          <p:nvPr>
            <p:ph sz="quarter" idx="14"/>
          </p:nvPr>
        </p:nvSpPr>
        <p:spPr>
          <a:xfrm>
            <a:off x="4447381" y="1463040"/>
            <a:ext cx="5071666" cy="3968496"/>
          </a:xfrm>
        </p:spPr>
        <p:txBody>
          <a:bodyPr>
            <a:normAutofit/>
          </a:bodyPr>
          <a:lstStyle>
            <a:lvl1pPr>
              <a:defRPr sz="1900"/>
            </a:lvl1pPr>
            <a:lvl2pPr>
              <a:defRPr sz="1900"/>
            </a:lvl2pPr>
            <a:lvl3pPr>
              <a:defRPr sz="1900"/>
            </a:lvl3pPr>
            <a:lvl4pPr>
              <a:defRPr sz="1900"/>
            </a:lvl4pPr>
            <a:lvl5pPr>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74" name="Date Placeholder 12"/>
          <p:cNvSpPr>
            <a:spLocks noGrp="1"/>
          </p:cNvSpPr>
          <p:nvPr>
            <p:ph type="dt" sz="half" idx="15"/>
          </p:nvPr>
        </p:nvSpPr>
        <p:spPr/>
        <p:txBody>
          <a:bodyPr/>
          <a:lstStyle/>
          <a:p>
            <a:fld id="{998D7A5F-39C3-47E6-9A6A-7BF908D3B454}" type="datetime1">
              <a:rPr lang="en-US" smtClean="0">
                <a:solidFill>
                  <a:srgbClr val="FFFFFF">
                    <a:alpha val="65000"/>
                  </a:srgbClr>
                </a:solidFill>
              </a:rPr>
              <a:t>11/12/2018</a:t>
            </a:fld>
            <a:endParaRPr lang="en-US" dirty="0">
              <a:solidFill>
                <a:srgbClr val="FFFFFF">
                  <a:alpha val="65000"/>
                </a:srgbClr>
              </a:solidFill>
            </a:endParaRPr>
          </a:p>
        </p:txBody>
      </p:sp>
      <p:sp>
        <p:nvSpPr>
          <p:cNvPr id="1048975" name="Slide Number Placeholder 17"/>
          <p:cNvSpPr>
            <a:spLocks noGrp="1"/>
          </p:cNvSpPr>
          <p:nvPr>
            <p:ph type="sldNum" sz="quarter" idx="16"/>
          </p:nvPr>
        </p:nvSpPr>
        <p:spPr/>
        <p:txBody>
          <a:bodyPr/>
          <a:lstStyle/>
          <a:p>
            <a:fld id="{515FC477-0A05-4F3E-8EE9-E015C9089D56}" type="slidenum">
              <a:rPr lang="en-US" smtClean="0">
                <a:solidFill>
                  <a:srgbClr val="FFFFFF">
                    <a:alpha val="65000"/>
                  </a:srgbClr>
                </a:solidFill>
              </a:rPr>
              <a:t>‹#›</a:t>
            </a:fld>
            <a:endParaRPr lang="en-US" dirty="0">
              <a:solidFill>
                <a:srgbClr val="FFFFFF">
                  <a:alpha val="65000"/>
                </a:srgbClr>
              </a:solidFill>
            </a:endParaRPr>
          </a:p>
        </p:txBody>
      </p:sp>
      <p:sp>
        <p:nvSpPr>
          <p:cNvPr id="1048976" name="Footer Placeholder 19"/>
          <p:cNvSpPr>
            <a:spLocks noGrp="1"/>
          </p:cNvSpPr>
          <p:nvPr>
            <p:ph type="ftr" sz="quarter" idx="17"/>
          </p:nvPr>
        </p:nvSpPr>
        <p:spPr/>
        <p:txBody>
          <a:bodyPr/>
          <a:lstStyle/>
          <a:p>
            <a:endParaRPr lang="en-US" dirty="0">
              <a:solidFill>
                <a:srgbClr val="FFFFFF">
                  <a:alpha val="65000"/>
                </a:srgbClr>
              </a:solidFill>
            </a:endParaRPr>
          </a:p>
        </p:txBody>
      </p:sp>
    </p:spTree>
    <p:extLst>
      <p:ext uri="{BB962C8B-B14F-4D97-AF65-F5344CB8AC3E}">
        <p14:creationId xmlns:p14="http://schemas.microsoft.com/office/powerpoint/2010/main" val="817838717"/>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987" name="Rectangle 9"/>
          <p:cNvSpPr/>
          <p:nvPr/>
        </p:nvSpPr>
        <p:spPr>
          <a:xfrm>
            <a:off x="0" y="0"/>
            <a:ext cx="990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1048988" name="Picture Placeholder 2"/>
          <p:cNvSpPr>
            <a:spLocks noGrp="1"/>
          </p:cNvSpPr>
          <p:nvPr>
            <p:ph type="pic" idx="1"/>
          </p:nvPr>
        </p:nvSpPr>
        <p:spPr>
          <a:xfrm>
            <a:off x="5664994" y="3"/>
            <a:ext cx="4241006" cy="5657851"/>
          </a:xfrm>
        </p:spPr>
        <p:txBody>
          <a:bodyPr anchor="ctr" anchorCtr="0"/>
          <a:lstStyle>
            <a:lvl1pPr marL="0" indent="0" algn="ctr">
              <a:buNone/>
              <a:defRPr sz="3800">
                <a:solidFill>
                  <a:schemeClr val="tx1"/>
                </a:solidFill>
              </a:defRPr>
            </a:lvl1pPr>
            <a:lvl2pPr marL="535762" indent="0">
              <a:buNone/>
              <a:defRPr sz="3300"/>
            </a:lvl2pPr>
            <a:lvl3pPr marL="1071523" indent="0">
              <a:buNone/>
              <a:defRPr sz="2800"/>
            </a:lvl3pPr>
            <a:lvl4pPr marL="1607285" indent="0">
              <a:buNone/>
              <a:defRPr sz="2300"/>
            </a:lvl4pPr>
            <a:lvl5pPr marL="2143048" indent="0">
              <a:buNone/>
              <a:defRPr sz="2300"/>
            </a:lvl5pPr>
            <a:lvl6pPr marL="2678813" indent="0">
              <a:buNone/>
              <a:defRPr sz="2300"/>
            </a:lvl6pPr>
            <a:lvl7pPr marL="3214570" indent="0">
              <a:buNone/>
              <a:defRPr sz="2300"/>
            </a:lvl7pPr>
            <a:lvl8pPr marL="3750335" indent="0">
              <a:buNone/>
              <a:defRPr sz="2300"/>
            </a:lvl8pPr>
            <a:lvl9pPr marL="4286099" indent="0">
              <a:buNone/>
              <a:defRPr sz="2300"/>
            </a:lvl9pPr>
          </a:lstStyle>
          <a:p>
            <a:r>
              <a:rPr lang="en-US" dirty="0"/>
              <a:t>Click icon to add picture</a:t>
            </a:r>
          </a:p>
        </p:txBody>
      </p:sp>
      <p:sp>
        <p:nvSpPr>
          <p:cNvPr id="1048989" name="Text Placeholder 24"/>
          <p:cNvSpPr>
            <a:spLocks noGrp="1"/>
          </p:cNvSpPr>
          <p:nvPr>
            <p:ph type="body" sz="quarter" idx="13"/>
          </p:nvPr>
        </p:nvSpPr>
        <p:spPr>
          <a:xfrm>
            <a:off x="381795" y="1600202"/>
            <a:ext cx="4953000" cy="3593237"/>
          </a:xfrm>
        </p:spPr>
        <p:txBody>
          <a:bodyPr>
            <a:normAutofit/>
          </a:bodyPr>
          <a:lstStyle>
            <a:lvl1pPr marL="0" indent="0">
              <a:lnSpc>
                <a:spcPct val="150000"/>
              </a:lnSpc>
              <a:spcBef>
                <a:spcPts val="0"/>
              </a:spcBef>
              <a:buNone/>
              <a:defRPr sz="1900" i="1">
                <a:solidFill>
                  <a:schemeClr val="tx1"/>
                </a:solidFill>
              </a:defRPr>
            </a:lvl1pPr>
            <a:lvl2pPr marL="200912" indent="1863">
              <a:buNone/>
              <a:defRPr>
                <a:solidFill>
                  <a:schemeClr val="bg2"/>
                </a:solidFill>
              </a:defRPr>
            </a:lvl2pPr>
            <a:lvl3pPr marL="403683" indent="7445">
              <a:buNone/>
              <a:defRPr>
                <a:solidFill>
                  <a:schemeClr val="bg2"/>
                </a:solidFill>
              </a:defRPr>
            </a:lvl3pPr>
            <a:lvl4pPr marL="604596" indent="3724">
              <a:buNone/>
              <a:defRPr>
                <a:solidFill>
                  <a:schemeClr val="bg2"/>
                </a:solidFill>
              </a:defRPr>
            </a:lvl4pPr>
            <a:lvl5pPr marL="807367" indent="-1863">
              <a:buNone/>
              <a:defRPr>
                <a:solidFill>
                  <a:schemeClr val="bg2"/>
                </a:solidFill>
              </a:defRPr>
            </a:lvl5pPr>
          </a:lstStyle>
          <a:p>
            <a:pPr lvl="0"/>
            <a:r>
              <a:rPr lang="en-US"/>
              <a:t>Click to edit Master text styles</a:t>
            </a:r>
          </a:p>
        </p:txBody>
      </p:sp>
      <p:sp>
        <p:nvSpPr>
          <p:cNvPr id="1048990" name="Rectangle 10"/>
          <p:cNvSpPr/>
          <p:nvPr/>
        </p:nvSpPr>
        <p:spPr>
          <a:xfrm>
            <a:off x="0" y="5734067"/>
            <a:ext cx="9906000" cy="1123951"/>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cxnSp>
        <p:nvCxnSpPr>
          <p:cNvPr id="3145909" name="Straight Connector 11"/>
          <p:cNvCxnSpPr>
            <a:cxnSpLocks/>
          </p:cNvCxnSpPr>
          <p:nvPr/>
        </p:nvCxnSpPr>
        <p:spPr>
          <a:xfrm>
            <a:off x="0" y="5695951"/>
            <a:ext cx="9906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48991" name="Title Placeholder 1"/>
          <p:cNvSpPr>
            <a:spLocks noGrp="1"/>
          </p:cNvSpPr>
          <p:nvPr>
            <p:ph type="title"/>
          </p:nvPr>
        </p:nvSpPr>
        <p:spPr>
          <a:xfrm>
            <a:off x="381794" y="275208"/>
            <a:ext cx="4953000" cy="1324992"/>
          </a:xfrm>
          <a:prstGeom prst="rect">
            <a:avLst/>
          </a:prstGeom>
        </p:spPr>
        <p:txBody>
          <a:bodyPr vert="horz" lIns="107153" tIns="53569" rIns="107153" bIns="53569" rtlCol="0" anchor="b" anchorCtr="0">
            <a:normAutofit/>
          </a:bodyPr>
          <a:lstStyle/>
          <a:p>
            <a:r>
              <a:rPr lang="en-US"/>
              <a:t>Click to edit Master title style</a:t>
            </a:r>
            <a:endParaRPr lang="en-US" dirty="0"/>
          </a:p>
        </p:txBody>
      </p:sp>
      <p:sp>
        <p:nvSpPr>
          <p:cNvPr id="1048992" name="Date Placeholder 12"/>
          <p:cNvSpPr>
            <a:spLocks noGrp="1"/>
          </p:cNvSpPr>
          <p:nvPr>
            <p:ph type="dt" sz="half" idx="14"/>
          </p:nvPr>
        </p:nvSpPr>
        <p:spPr/>
        <p:txBody>
          <a:bodyPr/>
          <a:lstStyle/>
          <a:p>
            <a:fld id="{F7A4C478-42F2-4C67-A5AB-DF0DC30194CF}" type="datetime1">
              <a:rPr lang="en-US" smtClean="0">
                <a:solidFill>
                  <a:srgbClr val="FFFFFF">
                    <a:alpha val="65000"/>
                  </a:srgbClr>
                </a:solidFill>
              </a:rPr>
              <a:t>11/12/2018</a:t>
            </a:fld>
            <a:endParaRPr lang="en-US" dirty="0">
              <a:solidFill>
                <a:srgbClr val="FFFFFF">
                  <a:alpha val="65000"/>
                </a:srgbClr>
              </a:solidFill>
            </a:endParaRPr>
          </a:p>
        </p:txBody>
      </p:sp>
      <p:sp>
        <p:nvSpPr>
          <p:cNvPr id="1048993" name="Slide Number Placeholder 19"/>
          <p:cNvSpPr>
            <a:spLocks noGrp="1"/>
          </p:cNvSpPr>
          <p:nvPr>
            <p:ph type="sldNum" sz="quarter" idx="15"/>
          </p:nvPr>
        </p:nvSpPr>
        <p:spPr/>
        <p:txBody>
          <a:bodyPr/>
          <a:lstStyle/>
          <a:p>
            <a:fld id="{515FC477-0A05-4F3E-8EE9-E015C9089D56}" type="slidenum">
              <a:rPr lang="en-US" smtClean="0">
                <a:solidFill>
                  <a:srgbClr val="FFFFFF">
                    <a:alpha val="65000"/>
                  </a:srgbClr>
                </a:solidFill>
              </a:rPr>
              <a:t>‹#›</a:t>
            </a:fld>
            <a:endParaRPr lang="en-US" dirty="0">
              <a:solidFill>
                <a:srgbClr val="FFFFFF">
                  <a:alpha val="65000"/>
                </a:srgbClr>
              </a:solidFill>
            </a:endParaRPr>
          </a:p>
        </p:txBody>
      </p:sp>
      <p:sp>
        <p:nvSpPr>
          <p:cNvPr id="1048994" name="Footer Placeholder 20"/>
          <p:cNvSpPr>
            <a:spLocks noGrp="1"/>
          </p:cNvSpPr>
          <p:nvPr>
            <p:ph type="ftr" sz="quarter" idx="16"/>
          </p:nvPr>
        </p:nvSpPr>
        <p:spPr/>
        <p:txBody>
          <a:bodyPr/>
          <a:lstStyle/>
          <a:p>
            <a:endParaRPr lang="en-US" dirty="0">
              <a:solidFill>
                <a:srgbClr val="FFFFFF">
                  <a:alpha val="65000"/>
                </a:srgbClr>
              </a:solidFill>
            </a:endParaRPr>
          </a:p>
        </p:txBody>
      </p:sp>
    </p:spTree>
    <p:extLst>
      <p:ext uri="{BB962C8B-B14F-4D97-AF65-F5344CB8AC3E}">
        <p14:creationId xmlns:p14="http://schemas.microsoft.com/office/powerpoint/2010/main" val="2962939024"/>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009" name="Rectangle 6"/>
          <p:cNvSpPr/>
          <p:nvPr/>
        </p:nvSpPr>
        <p:spPr>
          <a:xfrm>
            <a:off x="0" y="0"/>
            <a:ext cx="990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1049010" name="Title 1"/>
          <p:cNvSpPr>
            <a:spLocks noGrp="1"/>
          </p:cNvSpPr>
          <p:nvPr>
            <p:ph type="title"/>
          </p:nvPr>
        </p:nvSpPr>
        <p:spPr/>
        <p:txBody>
          <a:bodyPr/>
          <a:lstStyle/>
          <a:p>
            <a:r>
              <a:rPr lang="en-US"/>
              <a:t>Click to edit Master title style</a:t>
            </a:r>
          </a:p>
        </p:txBody>
      </p:sp>
      <p:sp>
        <p:nvSpPr>
          <p:cNvPr id="1049011"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12" name="Date Placeholder 3"/>
          <p:cNvSpPr>
            <a:spLocks noGrp="1"/>
          </p:cNvSpPr>
          <p:nvPr>
            <p:ph type="dt" sz="half" idx="10"/>
          </p:nvPr>
        </p:nvSpPr>
        <p:spPr/>
        <p:txBody>
          <a:bodyPr/>
          <a:lstStyle/>
          <a:p>
            <a:fld id="{A24A30F8-4817-4824-B3C4-E57899191A96}" type="datetime1">
              <a:rPr lang="en-US" smtClean="0">
                <a:solidFill>
                  <a:srgbClr val="FFFFFF">
                    <a:alpha val="65000"/>
                  </a:srgbClr>
                </a:solidFill>
              </a:rPr>
              <a:t>11/12/2018</a:t>
            </a:fld>
            <a:endParaRPr lang="en-US" dirty="0">
              <a:solidFill>
                <a:srgbClr val="FFFFFF">
                  <a:alpha val="65000"/>
                </a:srgbClr>
              </a:solidFill>
            </a:endParaRPr>
          </a:p>
        </p:txBody>
      </p:sp>
      <p:sp>
        <p:nvSpPr>
          <p:cNvPr id="1049013" name="Footer Placeholder 4"/>
          <p:cNvSpPr>
            <a:spLocks noGrp="1"/>
          </p:cNvSpPr>
          <p:nvPr>
            <p:ph type="ftr" sz="quarter" idx="11"/>
          </p:nvPr>
        </p:nvSpPr>
        <p:spPr/>
        <p:txBody>
          <a:bodyPr/>
          <a:lstStyle/>
          <a:p>
            <a:endParaRPr lang="en-US" dirty="0">
              <a:solidFill>
                <a:srgbClr val="FFFFFF">
                  <a:alpha val="65000"/>
                </a:srgbClr>
              </a:solidFill>
            </a:endParaRPr>
          </a:p>
        </p:txBody>
      </p:sp>
      <p:sp>
        <p:nvSpPr>
          <p:cNvPr id="1049014" name="Slide Number Placeholder 5"/>
          <p:cNvSpPr>
            <a:spLocks noGrp="1"/>
          </p:cNvSpPr>
          <p:nvPr>
            <p:ph type="sldNum" sz="quarter" idx="12"/>
          </p:nvPr>
        </p:nvSpPr>
        <p:spPr/>
        <p:txBody>
          <a:bodyPr/>
          <a:lstStyle/>
          <a:p>
            <a:fld id="{515FC477-0A05-4F3E-8EE9-E015C9089D56}" type="slidenum">
              <a:rPr lang="en-US" smtClean="0">
                <a:solidFill>
                  <a:srgbClr val="FFFFFF">
                    <a:alpha val="65000"/>
                  </a:srgbClr>
                </a:solidFill>
              </a:rPr>
              <a:t>‹#›</a:t>
            </a:fld>
            <a:endParaRPr lang="en-US" dirty="0">
              <a:solidFill>
                <a:srgbClr val="FFFFFF">
                  <a:alpha val="65000"/>
                </a:srgbClr>
              </a:solidFill>
            </a:endParaRPr>
          </a:p>
        </p:txBody>
      </p:sp>
    </p:spTree>
    <p:extLst>
      <p:ext uri="{BB962C8B-B14F-4D97-AF65-F5344CB8AC3E}">
        <p14:creationId xmlns:p14="http://schemas.microsoft.com/office/powerpoint/2010/main" val="94339598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024" name="Rectangle 6"/>
          <p:cNvSpPr/>
          <p:nvPr/>
        </p:nvSpPr>
        <p:spPr>
          <a:xfrm>
            <a:off x="0" y="0"/>
            <a:ext cx="9906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1049025" name="Vertical Title 1"/>
          <p:cNvSpPr>
            <a:spLocks noGrp="1"/>
          </p:cNvSpPr>
          <p:nvPr>
            <p:ph type="title" orient="vert"/>
          </p:nvPr>
        </p:nvSpPr>
        <p:spPr>
          <a:xfrm>
            <a:off x="7181850" y="274642"/>
            <a:ext cx="2228850" cy="5851525"/>
          </a:xfrm>
        </p:spPr>
        <p:txBody>
          <a:bodyPr vert="eaVert"/>
          <a:lstStyle/>
          <a:p>
            <a:r>
              <a:rPr lang="en-US"/>
              <a:t>Click to edit Master title style</a:t>
            </a:r>
          </a:p>
        </p:txBody>
      </p:sp>
      <p:sp>
        <p:nvSpPr>
          <p:cNvPr id="1049026" name="Vertical Text Placeholder 2"/>
          <p:cNvSpPr>
            <a:spLocks noGrp="1"/>
          </p:cNvSpPr>
          <p:nvPr>
            <p:ph type="body" orient="vert" idx="1"/>
          </p:nvPr>
        </p:nvSpPr>
        <p:spPr>
          <a:xfrm>
            <a:off x="495300" y="274642"/>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27" name="Date Placeholder 3"/>
          <p:cNvSpPr>
            <a:spLocks noGrp="1"/>
          </p:cNvSpPr>
          <p:nvPr>
            <p:ph type="dt" sz="half" idx="10"/>
          </p:nvPr>
        </p:nvSpPr>
        <p:spPr/>
        <p:txBody>
          <a:bodyPr/>
          <a:lstStyle/>
          <a:p>
            <a:fld id="{521C58B5-69D5-4D0B-A0BC-96E22001BBAF}" type="datetime1">
              <a:rPr lang="en-US" smtClean="0">
                <a:solidFill>
                  <a:srgbClr val="FFFFFF">
                    <a:alpha val="65000"/>
                  </a:srgbClr>
                </a:solidFill>
              </a:rPr>
              <a:t>11/12/2018</a:t>
            </a:fld>
            <a:endParaRPr lang="en-US" dirty="0">
              <a:solidFill>
                <a:srgbClr val="FFFFFF">
                  <a:alpha val="65000"/>
                </a:srgbClr>
              </a:solidFill>
            </a:endParaRPr>
          </a:p>
        </p:txBody>
      </p:sp>
      <p:sp>
        <p:nvSpPr>
          <p:cNvPr id="1049028" name="Footer Placeholder 4"/>
          <p:cNvSpPr>
            <a:spLocks noGrp="1"/>
          </p:cNvSpPr>
          <p:nvPr>
            <p:ph type="ftr" sz="quarter" idx="11"/>
          </p:nvPr>
        </p:nvSpPr>
        <p:spPr/>
        <p:txBody>
          <a:bodyPr/>
          <a:lstStyle/>
          <a:p>
            <a:endParaRPr lang="en-US" dirty="0">
              <a:solidFill>
                <a:srgbClr val="FFFFFF">
                  <a:alpha val="65000"/>
                </a:srgbClr>
              </a:solidFill>
            </a:endParaRPr>
          </a:p>
        </p:txBody>
      </p:sp>
      <p:sp>
        <p:nvSpPr>
          <p:cNvPr id="1049029" name="Slide Number Placeholder 5"/>
          <p:cNvSpPr>
            <a:spLocks noGrp="1"/>
          </p:cNvSpPr>
          <p:nvPr>
            <p:ph type="sldNum" sz="quarter" idx="12"/>
          </p:nvPr>
        </p:nvSpPr>
        <p:spPr/>
        <p:txBody>
          <a:bodyPr/>
          <a:lstStyle/>
          <a:p>
            <a:fld id="{515FC477-0A05-4F3E-8EE9-E015C9089D56}" type="slidenum">
              <a:rPr lang="en-US" smtClean="0">
                <a:solidFill>
                  <a:srgbClr val="FFFFFF">
                    <a:alpha val="65000"/>
                  </a:srgbClr>
                </a:solidFill>
              </a:rPr>
              <a:t>‹#›</a:t>
            </a:fld>
            <a:endParaRPr lang="en-US" dirty="0">
              <a:solidFill>
                <a:srgbClr val="FFFFFF">
                  <a:alpha val="65000"/>
                </a:srgbClr>
              </a:solidFill>
            </a:endParaRPr>
          </a:p>
        </p:txBody>
      </p:sp>
    </p:spTree>
    <p:extLst>
      <p:ext uri="{BB962C8B-B14F-4D97-AF65-F5344CB8AC3E}">
        <p14:creationId xmlns:p14="http://schemas.microsoft.com/office/powerpoint/2010/main" val="57853766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01AA16CC-ABD3-43EC-A22A-61449CC1E518}"/>
              </a:ext>
            </a:extLst>
          </p:cNvPr>
          <p:cNvSpPr>
            <a:spLocks noChangeArrowheads="1"/>
          </p:cNvSpPr>
          <p:nvPr userDrawn="1"/>
        </p:nvSpPr>
        <p:spPr bwMode="auto">
          <a:xfrm>
            <a:off x="7169239" y="6605588"/>
            <a:ext cx="2574837"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lvl="1" algn="l">
              <a:buFontTx/>
              <a:buChar char="©"/>
            </a:pPr>
            <a:r>
              <a:rPr lang="en-GB" altLang="en-US" sz="800" i="1" dirty="0">
                <a:solidFill>
                  <a:srgbClr val="FAFD00"/>
                </a:solidFill>
                <a:latin typeface="Arial" panose="020B0604020202020204" pitchFamily="34" charset="0"/>
              </a:rPr>
              <a:t> 1996-2018 Sustensis Ltd, London</a:t>
            </a:r>
          </a:p>
        </p:txBody>
      </p:sp>
      <p:sp>
        <p:nvSpPr>
          <p:cNvPr id="7" name="Rectangle 9">
            <a:extLst>
              <a:ext uri="{FF2B5EF4-FFF2-40B4-BE49-F238E27FC236}">
                <a16:creationId xmlns:a16="http://schemas.microsoft.com/office/drawing/2014/main" id="{CB64339C-B858-4767-A3A2-8746D24D846E}"/>
              </a:ext>
            </a:extLst>
          </p:cNvPr>
          <p:cNvSpPr>
            <a:spLocks noChangeArrowheads="1"/>
          </p:cNvSpPr>
          <p:nvPr userDrawn="1"/>
        </p:nvSpPr>
        <p:spPr bwMode="auto">
          <a:xfrm>
            <a:off x="1588" y="6634274"/>
            <a:ext cx="414829"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lnSpc>
                <a:spcPct val="100000"/>
              </a:lnSpc>
            </a:pPr>
            <a:fld id="{343B85EB-F809-4C4D-8C5A-8680704A8561}" type="slidenum">
              <a:rPr lang="en-GB" altLang="en-US" sz="1000" i="1" smtClean="0">
                <a:solidFill>
                  <a:srgbClr val="FAFD00"/>
                </a:solidFill>
                <a:latin typeface="Arial Narrow" panose="020B0606020202030204" pitchFamily="34" charset="0"/>
              </a:rPr>
              <a:pPr algn="l">
                <a:lnSpc>
                  <a:spcPct val="100000"/>
                </a:lnSpc>
              </a:pPr>
              <a:t>‹#›</a:t>
            </a:fld>
            <a:endParaRPr lang="en-GB" altLang="en-US" sz="1000" i="1" dirty="0">
              <a:solidFill>
                <a:srgbClr val="FAFD00"/>
              </a:solidFill>
              <a:latin typeface="Arial Narrow" panose="020B0606020202030204" pitchFamily="34" charset="0"/>
            </a:endParaRPr>
          </a:p>
        </p:txBody>
      </p:sp>
      <p:pic>
        <p:nvPicPr>
          <p:cNvPr id="8" name="Picture 2" descr="D:\A Sustensis Websites\Images professional\_eswpic_00103.png">
            <a:extLst>
              <a:ext uri="{FF2B5EF4-FFF2-40B4-BE49-F238E27FC236}">
                <a16:creationId xmlns:a16="http://schemas.microsoft.com/office/drawing/2014/main" id="{6C23DFF6-A76F-42ED-9F83-18CB3F895EA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92848" y="6661405"/>
            <a:ext cx="192885" cy="19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702370"/>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49005" name="Title 1"/>
          <p:cNvSpPr>
            <a:spLocks noGrp="1"/>
          </p:cNvSpPr>
          <p:nvPr>
            <p:ph type="title"/>
          </p:nvPr>
        </p:nvSpPr>
        <p:spPr>
          <a:xfrm>
            <a:off x="428497" y="0"/>
            <a:ext cx="8915400" cy="914400"/>
          </a:xfrm>
        </p:spPr>
        <p:txBody>
          <a:bodyPr/>
          <a:lstStyle/>
          <a:p>
            <a:r>
              <a:rPr lang="en-US"/>
              <a:t>Click to edit Master title style</a:t>
            </a:r>
            <a:endParaRPr lang="en-GB"/>
          </a:p>
        </p:txBody>
      </p:sp>
      <p:sp>
        <p:nvSpPr>
          <p:cNvPr id="1049006" name="Date Placeholder 2"/>
          <p:cNvSpPr>
            <a:spLocks noGrp="1"/>
          </p:cNvSpPr>
          <p:nvPr>
            <p:ph type="dt" sz="half" idx="10"/>
          </p:nvPr>
        </p:nvSpPr>
        <p:spPr/>
        <p:txBody>
          <a:bodyPr/>
          <a:lstStyle/>
          <a:p>
            <a:fld id="{C5A6597A-E640-4AE0-9D1C-741EE6498D0A}" type="datetime1">
              <a:rPr lang="en-US" smtClean="0">
                <a:solidFill>
                  <a:srgbClr val="FFFFFF">
                    <a:alpha val="65000"/>
                  </a:srgbClr>
                </a:solidFill>
              </a:rPr>
              <a:t>11/12/2018</a:t>
            </a:fld>
            <a:endParaRPr lang="en-US" dirty="0">
              <a:solidFill>
                <a:srgbClr val="FFFFFF">
                  <a:alpha val="65000"/>
                </a:srgbClr>
              </a:solidFill>
            </a:endParaRPr>
          </a:p>
        </p:txBody>
      </p:sp>
      <p:sp>
        <p:nvSpPr>
          <p:cNvPr id="1049007" name="Footer Placeholder 3"/>
          <p:cNvSpPr>
            <a:spLocks noGrp="1"/>
          </p:cNvSpPr>
          <p:nvPr>
            <p:ph type="ftr" sz="quarter" idx="11"/>
          </p:nvPr>
        </p:nvSpPr>
        <p:spPr/>
        <p:txBody>
          <a:bodyPr/>
          <a:lstStyle/>
          <a:p>
            <a:endParaRPr lang="en-US" dirty="0">
              <a:solidFill>
                <a:srgbClr val="FFFFFF">
                  <a:alpha val="65000"/>
                </a:srgbClr>
              </a:solidFill>
            </a:endParaRPr>
          </a:p>
        </p:txBody>
      </p:sp>
      <p:sp>
        <p:nvSpPr>
          <p:cNvPr id="1049008" name="Slide Number Placeholder 4"/>
          <p:cNvSpPr>
            <a:spLocks noGrp="1"/>
          </p:cNvSpPr>
          <p:nvPr>
            <p:ph type="sldNum" sz="quarter" idx="12"/>
          </p:nvPr>
        </p:nvSpPr>
        <p:spPr/>
        <p:txBody>
          <a:bodyPr/>
          <a:lstStyle/>
          <a:p>
            <a:fld id="{515FC477-0A05-4F3E-8EE9-E015C9089D56}" type="slidenum">
              <a:rPr lang="en-US" smtClean="0">
                <a:solidFill>
                  <a:srgbClr val="FFFFFF">
                    <a:alpha val="65000"/>
                  </a:srgbClr>
                </a:solidFill>
              </a:rPr>
              <a:t>‹#›</a:t>
            </a:fld>
            <a:endParaRPr lang="en-US" dirty="0">
              <a:solidFill>
                <a:srgbClr val="FFFFFF">
                  <a:alpha val="65000"/>
                </a:srgbClr>
              </a:solidFill>
            </a:endParaRPr>
          </a:p>
        </p:txBody>
      </p:sp>
    </p:spTree>
    <p:extLst>
      <p:ext uri="{BB962C8B-B14F-4D97-AF65-F5344CB8AC3E}">
        <p14:creationId xmlns:p14="http://schemas.microsoft.com/office/powerpoint/2010/main" val="3475446300"/>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1049015" name="Title 1"/>
          <p:cNvSpPr>
            <a:spLocks noGrp="1"/>
          </p:cNvSpPr>
          <p:nvPr>
            <p:ph type="title"/>
          </p:nvPr>
        </p:nvSpPr>
        <p:spPr>
          <a:xfrm>
            <a:off x="15890" y="17"/>
            <a:ext cx="9877425" cy="514351"/>
          </a:xfrm>
        </p:spPr>
        <p:txBody>
          <a:bodyPr/>
          <a:lstStyle/>
          <a:p>
            <a:r>
              <a:rPr lang="en-US"/>
              <a:t>Click to edit Master title style</a:t>
            </a:r>
            <a:endParaRPr lang="en-GB"/>
          </a:p>
        </p:txBody>
      </p:sp>
      <p:sp>
        <p:nvSpPr>
          <p:cNvPr id="1049016" name="Table Placeholder 2"/>
          <p:cNvSpPr>
            <a:spLocks noGrp="1"/>
          </p:cNvSpPr>
          <p:nvPr>
            <p:ph type="tbl" idx="1"/>
          </p:nvPr>
        </p:nvSpPr>
        <p:spPr>
          <a:xfrm>
            <a:off x="762002" y="1981200"/>
            <a:ext cx="8382000" cy="4114800"/>
          </a:xfrm>
        </p:spPr>
        <p:txBody>
          <a:bodyPr/>
          <a:lstStyle/>
          <a:p>
            <a:pPr lvl="0"/>
            <a:endParaRPr lang="en-GB" noProof="0" dirty="0"/>
          </a:p>
        </p:txBody>
      </p:sp>
    </p:spTree>
    <p:extLst>
      <p:ext uri="{BB962C8B-B14F-4D97-AF65-F5344CB8AC3E}">
        <p14:creationId xmlns:p14="http://schemas.microsoft.com/office/powerpoint/2010/main" val="2843335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DB287EC0-AC67-4A06-83C2-B3747D399E4D}"/>
              </a:ext>
            </a:extLst>
          </p:cNvPr>
          <p:cNvSpPr>
            <a:spLocks noChangeArrowheads="1"/>
          </p:cNvSpPr>
          <p:nvPr userDrawn="1"/>
        </p:nvSpPr>
        <p:spPr bwMode="auto">
          <a:xfrm>
            <a:off x="7169239" y="6605588"/>
            <a:ext cx="2574837"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lvl="1" algn="l">
              <a:buFontTx/>
              <a:buChar char="©"/>
            </a:pPr>
            <a:r>
              <a:rPr lang="en-GB" altLang="en-US" sz="800" i="1" dirty="0">
                <a:solidFill>
                  <a:srgbClr val="FAFD00"/>
                </a:solidFill>
                <a:latin typeface="Arial" panose="020B0604020202020204" pitchFamily="34" charset="0"/>
              </a:rPr>
              <a:t> 1996-2018 Sustensis Ltd, London</a:t>
            </a:r>
          </a:p>
        </p:txBody>
      </p:sp>
      <p:sp>
        <p:nvSpPr>
          <p:cNvPr id="5" name="Rectangle 9">
            <a:extLst>
              <a:ext uri="{FF2B5EF4-FFF2-40B4-BE49-F238E27FC236}">
                <a16:creationId xmlns:a16="http://schemas.microsoft.com/office/drawing/2014/main" id="{3CAAF8BE-A911-4FA8-B318-E30F025B6124}"/>
              </a:ext>
            </a:extLst>
          </p:cNvPr>
          <p:cNvSpPr>
            <a:spLocks noChangeArrowheads="1"/>
          </p:cNvSpPr>
          <p:nvPr userDrawn="1"/>
        </p:nvSpPr>
        <p:spPr bwMode="auto">
          <a:xfrm>
            <a:off x="1588" y="6664325"/>
            <a:ext cx="341849"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lnSpc>
                <a:spcPct val="100000"/>
              </a:lnSpc>
            </a:pPr>
            <a:fld id="{343B85EB-F809-4C4D-8C5A-8680704A8561}" type="slidenum">
              <a:rPr lang="en-GB" altLang="en-US" sz="1000" i="1" smtClean="0">
                <a:solidFill>
                  <a:srgbClr val="FAFD00"/>
                </a:solidFill>
                <a:latin typeface="Arial Narrow" panose="020B0606020202030204" pitchFamily="34" charset="0"/>
              </a:rPr>
              <a:pPr algn="l">
                <a:lnSpc>
                  <a:spcPct val="100000"/>
                </a:lnSpc>
              </a:pPr>
              <a:t>‹#›</a:t>
            </a:fld>
            <a:endParaRPr lang="en-GB" altLang="en-US" sz="1000" i="1" dirty="0">
              <a:solidFill>
                <a:srgbClr val="FAFD00"/>
              </a:solidFill>
              <a:latin typeface="Arial Narrow" panose="020B0606020202030204" pitchFamily="34" charset="0"/>
            </a:endParaRPr>
          </a:p>
        </p:txBody>
      </p:sp>
      <p:pic>
        <p:nvPicPr>
          <p:cNvPr id="6" name="Picture 2" descr="D:\A Sustensis Websites\Images professional\_eswpic_00103.png">
            <a:extLst>
              <a:ext uri="{FF2B5EF4-FFF2-40B4-BE49-F238E27FC236}">
                <a16:creationId xmlns:a16="http://schemas.microsoft.com/office/drawing/2014/main" id="{64AD6E28-AA21-4A55-8DAC-C94EEABF12A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92848" y="6661405"/>
            <a:ext cx="192885" cy="19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48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B38F5-2A12-4D48-A115-79B7A3BB1114}"/>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33650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56AA6-7B87-4ABE-9BD1-D6A10D4ED896}"/>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3330E7B-2C9C-4D8A-B152-83E37EFADB97}"/>
              </a:ext>
            </a:extLst>
          </p:cNvPr>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958839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23F9-27A2-483C-BFBE-64EC22B4B616}"/>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139AA9-D33F-4A33-88FD-DDD8C6D32BDF}"/>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032423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7765-69D5-4141-8187-F8FD0CD77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9934FC-DC99-4A6A-94A6-06310BB22032}"/>
              </a:ext>
            </a:extLst>
          </p:cNvPr>
          <p:cNvSpPr>
            <a:spLocks noGrp="1"/>
          </p:cNvSpPr>
          <p:nvPr>
            <p:ph idx="1"/>
          </p:nvPr>
        </p:nvSpPr>
        <p:spPr>
          <a:xfrm>
            <a:off x="762000" y="1981200"/>
            <a:ext cx="8382000" cy="4114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8185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026E-8C2B-4039-BE89-176B45CF1A3E}"/>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1CD35B-C7B2-4361-BE12-5C0657C28569}"/>
              </a:ext>
            </a:extLst>
          </p:cNvPr>
          <p:cNvSpPr>
            <a:spLocks noGrp="1"/>
          </p:cNvSpPr>
          <p:nvPr>
            <p:ph type="body" idx="1"/>
          </p:nvPr>
        </p:nvSpPr>
        <p:spPr>
          <a:xfrm>
            <a:off x="676275" y="4589463"/>
            <a:ext cx="8543925"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6455201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D7C2-7485-43A1-A7BF-62BBE4B2C5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2A6413-C3E1-4719-9214-7003C77184C1}"/>
              </a:ext>
            </a:extLst>
          </p:cNvPr>
          <p:cNvSpPr>
            <a:spLocks noGrp="1"/>
          </p:cNvSpPr>
          <p:nvPr>
            <p:ph sz="half" idx="1"/>
          </p:nvPr>
        </p:nvSpPr>
        <p:spPr>
          <a:xfrm>
            <a:off x="762000" y="1981200"/>
            <a:ext cx="4114800" cy="4114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F89B57-4550-40A7-9B4A-DA680A25BFA3}"/>
              </a:ext>
            </a:extLst>
          </p:cNvPr>
          <p:cNvSpPr>
            <a:spLocks noGrp="1"/>
          </p:cNvSpPr>
          <p:nvPr>
            <p:ph sz="half" idx="2"/>
          </p:nvPr>
        </p:nvSpPr>
        <p:spPr>
          <a:xfrm>
            <a:off x="5029200" y="1981200"/>
            <a:ext cx="4114800" cy="4114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121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37D44-5D90-4C00-96EC-2737F95C314A}"/>
              </a:ext>
            </a:extLst>
          </p:cNvPr>
          <p:cNvSpPr>
            <a:spLocks noGrp="1"/>
          </p:cNvSpPr>
          <p:nvPr>
            <p:ph type="title"/>
          </p:nvPr>
        </p:nvSpPr>
        <p:spPr>
          <a:xfrm>
            <a:off x="682625" y="365125"/>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1614C7-CB89-48DF-AD81-9F74BAD18977}"/>
              </a:ext>
            </a:extLst>
          </p:cNvPr>
          <p:cNvSpPr>
            <a:spLocks noGrp="1"/>
          </p:cNvSpPr>
          <p:nvPr>
            <p:ph type="body" idx="1"/>
          </p:nvPr>
        </p:nvSpPr>
        <p:spPr>
          <a:xfrm>
            <a:off x="682625" y="1681163"/>
            <a:ext cx="41910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488D7B5-03D5-4999-99F3-E195AB84F691}"/>
              </a:ext>
            </a:extLst>
          </p:cNvPr>
          <p:cNvSpPr>
            <a:spLocks noGrp="1"/>
          </p:cNvSpPr>
          <p:nvPr>
            <p:ph sz="half" idx="2"/>
          </p:nvPr>
        </p:nvSpPr>
        <p:spPr>
          <a:xfrm>
            <a:off x="682625" y="2505075"/>
            <a:ext cx="419100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C92F04-99A9-417F-93BC-AB1214D6ECDD}"/>
              </a:ext>
            </a:extLst>
          </p:cNvPr>
          <p:cNvSpPr>
            <a:spLocks noGrp="1"/>
          </p:cNvSpPr>
          <p:nvPr>
            <p:ph type="body" sz="quarter" idx="3"/>
          </p:nvPr>
        </p:nvSpPr>
        <p:spPr>
          <a:xfrm>
            <a:off x="5014913" y="1681163"/>
            <a:ext cx="42116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AF5ED4-09E6-4A0B-B8E5-418B80BDBF81}"/>
              </a:ext>
            </a:extLst>
          </p:cNvPr>
          <p:cNvSpPr>
            <a:spLocks noGrp="1"/>
          </p:cNvSpPr>
          <p:nvPr>
            <p:ph sz="quarter" idx="4"/>
          </p:nvPr>
        </p:nvSpPr>
        <p:spPr>
          <a:xfrm>
            <a:off x="5014913" y="2505075"/>
            <a:ext cx="42116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94637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527FF-CC19-464D-A0AE-0574338A28B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466937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587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A4120-780C-4809-85AB-A02116827133}"/>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383273-5C77-4044-8310-9425F5725397}"/>
              </a:ext>
            </a:extLst>
          </p:cNvPr>
          <p:cNvSpPr>
            <a:spLocks noGrp="1"/>
          </p:cNvSpPr>
          <p:nvPr>
            <p:ph idx="1"/>
          </p:nvPr>
        </p:nvSpPr>
        <p:spPr>
          <a:xfrm>
            <a:off x="4211638" y="987425"/>
            <a:ext cx="501491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503A506-1895-4C85-A3B8-94C73257DDE9}"/>
              </a:ext>
            </a:extLst>
          </p:cNvPr>
          <p:cNvSpPr>
            <a:spLocks noGrp="1"/>
          </p:cNvSpPr>
          <p:nvPr>
            <p:ph type="body" sz="half" idx="2"/>
          </p:nvPr>
        </p:nvSpPr>
        <p:spPr>
          <a:xfrm>
            <a:off x="682625" y="2057400"/>
            <a:ext cx="319405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501725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3E34-FAD0-4F9B-AD78-B337E8E41EBB}"/>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000A15-8258-497D-8DB8-D1B9725DA3AE}"/>
              </a:ext>
            </a:extLst>
          </p:cNvPr>
          <p:cNvSpPr>
            <a:spLocks noGrp="1"/>
          </p:cNvSpPr>
          <p:nvPr>
            <p:ph type="pic" idx="1"/>
          </p:nvPr>
        </p:nvSpPr>
        <p:spPr>
          <a:xfrm>
            <a:off x="4211638" y="987425"/>
            <a:ext cx="5014912"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5F1730-4ADC-4FF5-91EC-8D86BC23C433}"/>
              </a:ext>
            </a:extLst>
          </p:cNvPr>
          <p:cNvSpPr>
            <a:spLocks noGrp="1"/>
          </p:cNvSpPr>
          <p:nvPr>
            <p:ph type="body" sz="half" idx="2"/>
          </p:nvPr>
        </p:nvSpPr>
        <p:spPr>
          <a:xfrm>
            <a:off x="682625" y="2057400"/>
            <a:ext cx="319405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32318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A6DA-58A1-4859-B1B3-A0A38747397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10F5F3-1082-4B82-AA87-5390BA0FBEB3}"/>
              </a:ext>
            </a:extLst>
          </p:cNvPr>
          <p:cNvSpPr>
            <a:spLocks noGrp="1"/>
          </p:cNvSpPr>
          <p:nvPr>
            <p:ph type="body" orient="vert" idx="1"/>
          </p:nvPr>
        </p:nvSpPr>
        <p:spPr>
          <a:xfrm>
            <a:off x="762000" y="1981200"/>
            <a:ext cx="8382000" cy="41148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358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60A9D-09A9-444B-82CE-E151ABE412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E13791-2CF5-4AAD-B78D-8190A4E70F06}"/>
              </a:ext>
            </a:extLst>
          </p:cNvPr>
          <p:cNvSpPr>
            <a:spLocks noGrp="1"/>
          </p:cNvSpPr>
          <p:nvPr>
            <p:ph sz="half" idx="1"/>
          </p:nvPr>
        </p:nvSpPr>
        <p:spPr>
          <a:xfrm>
            <a:off x="161925" y="798513"/>
            <a:ext cx="4752975" cy="5808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F55FCE-1AB7-4BC2-A99A-4B19920D0AA8}"/>
              </a:ext>
            </a:extLst>
          </p:cNvPr>
          <p:cNvSpPr>
            <a:spLocks noGrp="1"/>
          </p:cNvSpPr>
          <p:nvPr>
            <p:ph sz="half" idx="2"/>
          </p:nvPr>
        </p:nvSpPr>
        <p:spPr>
          <a:xfrm>
            <a:off x="5067300" y="798513"/>
            <a:ext cx="4752975" cy="5808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8633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D785BC-4B6A-4402-B860-8FEA3839F45C}"/>
              </a:ext>
            </a:extLst>
          </p:cNvPr>
          <p:cNvSpPr>
            <a:spLocks noGrp="1"/>
          </p:cNvSpPr>
          <p:nvPr>
            <p:ph type="title" orient="vert"/>
          </p:nvPr>
        </p:nvSpPr>
        <p:spPr>
          <a:xfrm>
            <a:off x="7424738" y="0"/>
            <a:ext cx="2468562" cy="60960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4147AD-0382-403E-BFBB-34AF550E11D5}"/>
              </a:ext>
            </a:extLst>
          </p:cNvPr>
          <p:cNvSpPr>
            <a:spLocks noGrp="1"/>
          </p:cNvSpPr>
          <p:nvPr>
            <p:ph type="body" orient="vert" idx="1"/>
          </p:nvPr>
        </p:nvSpPr>
        <p:spPr>
          <a:xfrm>
            <a:off x="15875" y="0"/>
            <a:ext cx="7256463" cy="60960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59268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40307A4A-BB13-4EB6-822D-8F03EA2349EC}"/>
              </a:ext>
            </a:extLst>
          </p:cNvPr>
          <p:cNvSpPr>
            <a:spLocks noChangeArrowheads="1"/>
          </p:cNvSpPr>
          <p:nvPr userDrawn="1"/>
        </p:nvSpPr>
        <p:spPr bwMode="auto">
          <a:xfrm>
            <a:off x="7169239" y="6605588"/>
            <a:ext cx="2574837"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lvl="1" algn="l">
              <a:buFontTx/>
              <a:buChar char="©"/>
            </a:pPr>
            <a:r>
              <a:rPr lang="en-GB" altLang="en-US" sz="800" i="1" dirty="0">
                <a:solidFill>
                  <a:srgbClr val="FAFD00"/>
                </a:solidFill>
                <a:latin typeface="Arial" panose="020B0604020202020204" pitchFamily="34" charset="0"/>
              </a:rPr>
              <a:t> 1996-2018 Sustensis Ltd, London</a:t>
            </a:r>
          </a:p>
        </p:txBody>
      </p:sp>
      <p:sp>
        <p:nvSpPr>
          <p:cNvPr id="8" name="Rectangle 9">
            <a:extLst>
              <a:ext uri="{FF2B5EF4-FFF2-40B4-BE49-F238E27FC236}">
                <a16:creationId xmlns:a16="http://schemas.microsoft.com/office/drawing/2014/main" id="{BC771039-0FAD-4726-A6A4-00D09D13C13E}"/>
              </a:ext>
            </a:extLst>
          </p:cNvPr>
          <p:cNvSpPr>
            <a:spLocks noChangeArrowheads="1"/>
          </p:cNvSpPr>
          <p:nvPr userDrawn="1"/>
        </p:nvSpPr>
        <p:spPr bwMode="auto">
          <a:xfrm>
            <a:off x="1588" y="6664325"/>
            <a:ext cx="1439862"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00000"/>
              </a:lnSpc>
            </a:pPr>
            <a:r>
              <a:rPr lang="en-GB" altLang="en-US" sz="1000" i="1" dirty="0">
                <a:solidFill>
                  <a:srgbClr val="FAFD00"/>
                </a:solidFill>
                <a:latin typeface="Arial Narrow" panose="020B0606020202030204" pitchFamily="34" charset="0"/>
              </a:rPr>
              <a:t>SBS Introduction/ </a:t>
            </a:r>
            <a:fld id="{343B85EB-F809-4C4D-8C5A-8680704A8561}" type="slidenum">
              <a:rPr lang="en-GB" altLang="en-US" sz="1000" i="1">
                <a:solidFill>
                  <a:srgbClr val="FAFD00"/>
                </a:solidFill>
                <a:latin typeface="Arial Narrow" panose="020B0606020202030204" pitchFamily="34" charset="0"/>
              </a:rPr>
              <a:pPr algn="l">
                <a:lnSpc>
                  <a:spcPct val="100000"/>
                </a:lnSpc>
              </a:pPr>
              <a:t>‹#›</a:t>
            </a:fld>
            <a:endParaRPr lang="en-GB" altLang="en-US" sz="1000" i="1" dirty="0">
              <a:solidFill>
                <a:srgbClr val="FAFD00"/>
              </a:solidFill>
              <a:latin typeface="Arial Narrow" panose="020B0606020202030204" pitchFamily="34" charset="0"/>
            </a:endParaRPr>
          </a:p>
        </p:txBody>
      </p:sp>
      <p:pic>
        <p:nvPicPr>
          <p:cNvPr id="9" name="Picture 2" descr="D:\A Sustensis Websites\Images professional\_eswpic_00103.png">
            <a:extLst>
              <a:ext uri="{FF2B5EF4-FFF2-40B4-BE49-F238E27FC236}">
                <a16:creationId xmlns:a16="http://schemas.microsoft.com/office/drawing/2014/main" id="{95F74191-0457-40D5-B760-951F057D512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92848" y="6661405"/>
            <a:ext cx="192885" cy="19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71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927" name="Title 1"/>
          <p:cNvSpPr>
            <a:spLocks noGrp="1"/>
          </p:cNvSpPr>
          <p:nvPr>
            <p:ph type="title"/>
          </p:nvPr>
        </p:nvSpPr>
        <p:spPr/>
        <p:txBody>
          <a:bodyPr/>
          <a:lstStyle/>
          <a:p>
            <a:r>
              <a:rPr lang="en-US"/>
              <a:t>Click to edit Master title style</a:t>
            </a:r>
            <a:endParaRPr lang="en-GB"/>
          </a:p>
        </p:txBody>
      </p:sp>
      <p:sp>
        <p:nvSpPr>
          <p:cNvPr id="1048928"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929" name="Date Placeholder 3"/>
          <p:cNvSpPr>
            <a:spLocks noGrp="1"/>
          </p:cNvSpPr>
          <p:nvPr>
            <p:ph type="dt" sz="half" idx="10"/>
          </p:nvPr>
        </p:nvSpPr>
        <p:spPr/>
        <p:txBody>
          <a:bodyPr/>
          <a:lstStyle/>
          <a:p>
            <a:fld id="{FAEC682D-55D1-424B-A3AD-501BD85B07C9}" type="datetimeFigureOut">
              <a:rPr lang="en-GB" smtClean="0"/>
              <a:t>12/11/2018</a:t>
            </a:fld>
            <a:endParaRPr lang="en-GB" dirty="0"/>
          </a:p>
        </p:txBody>
      </p:sp>
      <p:sp>
        <p:nvSpPr>
          <p:cNvPr id="1048930" name="Footer Placeholder 4"/>
          <p:cNvSpPr>
            <a:spLocks noGrp="1"/>
          </p:cNvSpPr>
          <p:nvPr>
            <p:ph type="ftr" sz="quarter" idx="11"/>
          </p:nvPr>
        </p:nvSpPr>
        <p:spPr/>
        <p:txBody>
          <a:bodyPr/>
          <a:lstStyle/>
          <a:p>
            <a:endParaRPr lang="en-GB" dirty="0"/>
          </a:p>
        </p:txBody>
      </p:sp>
      <p:sp>
        <p:nvSpPr>
          <p:cNvPr id="1048931" name="Slide Number Placeholder 5"/>
          <p:cNvSpPr>
            <a:spLocks noGrp="1"/>
          </p:cNvSpPr>
          <p:nvPr>
            <p:ph type="sldNum" sz="quarter" idx="12"/>
          </p:nvPr>
        </p:nvSpPr>
        <p:spPr/>
        <p:txBody>
          <a:bodyPr/>
          <a:lstStyle/>
          <a:p>
            <a:fld id="{4D454D25-BE37-4BB4-ADAA-402E999FCFAB}" type="slidenum">
              <a:rPr lang="en-GB" smtClean="0"/>
              <a:t>‹#›</a:t>
            </a:fld>
            <a:endParaRPr lang="en-GB" dirty="0"/>
          </a:p>
        </p:txBody>
      </p:sp>
    </p:spTree>
    <p:extLst>
      <p:ext uri="{BB962C8B-B14F-4D97-AF65-F5344CB8AC3E}">
        <p14:creationId xmlns:p14="http://schemas.microsoft.com/office/powerpoint/2010/main" val="31969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946"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1048947"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948" name="Date Placeholder 3"/>
          <p:cNvSpPr>
            <a:spLocks noGrp="1"/>
          </p:cNvSpPr>
          <p:nvPr>
            <p:ph type="dt" sz="half" idx="10"/>
          </p:nvPr>
        </p:nvSpPr>
        <p:spPr/>
        <p:txBody>
          <a:bodyPr/>
          <a:lstStyle/>
          <a:p>
            <a:fld id="{FAEC682D-55D1-424B-A3AD-501BD85B07C9}" type="datetimeFigureOut">
              <a:rPr lang="en-GB" smtClean="0"/>
              <a:t>12/11/2018</a:t>
            </a:fld>
            <a:endParaRPr lang="en-GB" dirty="0"/>
          </a:p>
        </p:txBody>
      </p:sp>
      <p:sp>
        <p:nvSpPr>
          <p:cNvPr id="1048949" name="Footer Placeholder 4"/>
          <p:cNvSpPr>
            <a:spLocks noGrp="1"/>
          </p:cNvSpPr>
          <p:nvPr>
            <p:ph type="ftr" sz="quarter" idx="11"/>
          </p:nvPr>
        </p:nvSpPr>
        <p:spPr/>
        <p:txBody>
          <a:bodyPr/>
          <a:lstStyle/>
          <a:p>
            <a:endParaRPr lang="en-GB" dirty="0"/>
          </a:p>
        </p:txBody>
      </p:sp>
      <p:sp>
        <p:nvSpPr>
          <p:cNvPr id="1048950" name="Slide Number Placeholder 5"/>
          <p:cNvSpPr>
            <a:spLocks noGrp="1"/>
          </p:cNvSpPr>
          <p:nvPr>
            <p:ph type="sldNum" sz="quarter" idx="12"/>
          </p:nvPr>
        </p:nvSpPr>
        <p:spPr/>
        <p:txBody>
          <a:bodyPr/>
          <a:lstStyle/>
          <a:p>
            <a:fld id="{4D454D25-BE37-4BB4-ADAA-402E999FCFAB}" type="slidenum">
              <a:rPr lang="en-GB" smtClean="0"/>
              <a:t>‹#›</a:t>
            </a:fld>
            <a:endParaRPr lang="en-GB" dirty="0"/>
          </a:p>
        </p:txBody>
      </p:sp>
    </p:spTree>
    <p:extLst>
      <p:ext uri="{BB962C8B-B14F-4D97-AF65-F5344CB8AC3E}">
        <p14:creationId xmlns:p14="http://schemas.microsoft.com/office/powerpoint/2010/main" val="1257872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913" name="Title 1"/>
          <p:cNvSpPr>
            <a:spLocks noGrp="1"/>
          </p:cNvSpPr>
          <p:nvPr>
            <p:ph type="title"/>
          </p:nvPr>
        </p:nvSpPr>
        <p:spPr/>
        <p:txBody>
          <a:bodyPr/>
          <a:lstStyle/>
          <a:p>
            <a:r>
              <a:rPr lang="en-US"/>
              <a:t>Click to edit Master title style</a:t>
            </a:r>
            <a:endParaRPr lang="en-GB"/>
          </a:p>
        </p:txBody>
      </p:sp>
      <p:sp>
        <p:nvSpPr>
          <p:cNvPr id="1048914"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915"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916" name="Date Placeholder 4"/>
          <p:cNvSpPr>
            <a:spLocks noGrp="1"/>
          </p:cNvSpPr>
          <p:nvPr>
            <p:ph type="dt" sz="half" idx="10"/>
          </p:nvPr>
        </p:nvSpPr>
        <p:spPr/>
        <p:txBody>
          <a:bodyPr/>
          <a:lstStyle/>
          <a:p>
            <a:fld id="{FAEC682D-55D1-424B-A3AD-501BD85B07C9}" type="datetimeFigureOut">
              <a:rPr lang="en-GB" smtClean="0"/>
              <a:t>12/11/2018</a:t>
            </a:fld>
            <a:endParaRPr lang="en-GB" dirty="0"/>
          </a:p>
        </p:txBody>
      </p:sp>
      <p:sp>
        <p:nvSpPr>
          <p:cNvPr id="1048917" name="Footer Placeholder 5"/>
          <p:cNvSpPr>
            <a:spLocks noGrp="1"/>
          </p:cNvSpPr>
          <p:nvPr>
            <p:ph type="ftr" sz="quarter" idx="11"/>
          </p:nvPr>
        </p:nvSpPr>
        <p:spPr/>
        <p:txBody>
          <a:bodyPr/>
          <a:lstStyle/>
          <a:p>
            <a:endParaRPr lang="en-GB" dirty="0"/>
          </a:p>
        </p:txBody>
      </p:sp>
      <p:sp>
        <p:nvSpPr>
          <p:cNvPr id="1048918" name="Slide Number Placeholder 6"/>
          <p:cNvSpPr>
            <a:spLocks noGrp="1"/>
          </p:cNvSpPr>
          <p:nvPr>
            <p:ph type="sldNum" sz="quarter" idx="12"/>
          </p:nvPr>
        </p:nvSpPr>
        <p:spPr/>
        <p:txBody>
          <a:bodyPr/>
          <a:lstStyle/>
          <a:p>
            <a:fld id="{4D454D25-BE37-4BB4-ADAA-402E999FCFAB}" type="slidenum">
              <a:rPr lang="en-GB" smtClean="0"/>
              <a:t>‹#›</a:t>
            </a:fld>
            <a:endParaRPr lang="en-GB" dirty="0"/>
          </a:p>
        </p:txBody>
      </p:sp>
    </p:spTree>
    <p:extLst>
      <p:ext uri="{BB962C8B-B14F-4D97-AF65-F5344CB8AC3E}">
        <p14:creationId xmlns:p14="http://schemas.microsoft.com/office/powerpoint/2010/main" val="3809406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919" name="Title 1"/>
          <p:cNvSpPr>
            <a:spLocks noGrp="1"/>
          </p:cNvSpPr>
          <p:nvPr>
            <p:ph type="title"/>
          </p:nvPr>
        </p:nvSpPr>
        <p:spPr/>
        <p:txBody>
          <a:bodyPr/>
          <a:lstStyle/>
          <a:p>
            <a:r>
              <a:rPr lang="en-US"/>
              <a:t>Click to edit Master title style</a:t>
            </a:r>
            <a:endParaRPr lang="en-GB"/>
          </a:p>
        </p:txBody>
      </p:sp>
      <p:sp>
        <p:nvSpPr>
          <p:cNvPr id="1048920"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21"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922"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23"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924" name="Date Placeholder 6"/>
          <p:cNvSpPr>
            <a:spLocks noGrp="1"/>
          </p:cNvSpPr>
          <p:nvPr>
            <p:ph type="dt" sz="half" idx="10"/>
          </p:nvPr>
        </p:nvSpPr>
        <p:spPr/>
        <p:txBody>
          <a:bodyPr/>
          <a:lstStyle/>
          <a:p>
            <a:fld id="{FAEC682D-55D1-424B-A3AD-501BD85B07C9}" type="datetimeFigureOut">
              <a:rPr lang="en-GB" smtClean="0"/>
              <a:t>12/11/2018</a:t>
            </a:fld>
            <a:endParaRPr lang="en-GB" dirty="0"/>
          </a:p>
        </p:txBody>
      </p:sp>
      <p:sp>
        <p:nvSpPr>
          <p:cNvPr id="1048925" name="Footer Placeholder 7"/>
          <p:cNvSpPr>
            <a:spLocks noGrp="1"/>
          </p:cNvSpPr>
          <p:nvPr>
            <p:ph type="ftr" sz="quarter" idx="11"/>
          </p:nvPr>
        </p:nvSpPr>
        <p:spPr/>
        <p:txBody>
          <a:bodyPr/>
          <a:lstStyle/>
          <a:p>
            <a:endParaRPr lang="en-GB" dirty="0"/>
          </a:p>
        </p:txBody>
      </p:sp>
      <p:sp>
        <p:nvSpPr>
          <p:cNvPr id="1048926" name="Slide Number Placeholder 8"/>
          <p:cNvSpPr>
            <a:spLocks noGrp="1"/>
          </p:cNvSpPr>
          <p:nvPr>
            <p:ph type="sldNum" sz="quarter" idx="12"/>
          </p:nvPr>
        </p:nvSpPr>
        <p:spPr/>
        <p:txBody>
          <a:bodyPr/>
          <a:lstStyle/>
          <a:p>
            <a:fld id="{4D454D25-BE37-4BB4-ADAA-402E999FCFAB}" type="slidenum">
              <a:rPr lang="en-GB" smtClean="0"/>
              <a:t>‹#›</a:t>
            </a:fld>
            <a:endParaRPr lang="en-GB" dirty="0"/>
          </a:p>
        </p:txBody>
      </p:sp>
    </p:spTree>
    <p:extLst>
      <p:ext uri="{BB962C8B-B14F-4D97-AF65-F5344CB8AC3E}">
        <p14:creationId xmlns:p14="http://schemas.microsoft.com/office/powerpoint/2010/main" val="406498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849" name="Title 1"/>
          <p:cNvSpPr>
            <a:spLocks noGrp="1"/>
          </p:cNvSpPr>
          <p:nvPr>
            <p:ph type="title"/>
          </p:nvPr>
        </p:nvSpPr>
        <p:spPr/>
        <p:txBody>
          <a:bodyPr/>
          <a:lstStyle/>
          <a:p>
            <a:r>
              <a:rPr lang="en-US"/>
              <a:t>Click to edit Master title style</a:t>
            </a:r>
            <a:endParaRPr lang="en-GB"/>
          </a:p>
        </p:txBody>
      </p:sp>
      <p:sp>
        <p:nvSpPr>
          <p:cNvPr id="1048850" name="Date Placeholder 2"/>
          <p:cNvSpPr>
            <a:spLocks noGrp="1"/>
          </p:cNvSpPr>
          <p:nvPr>
            <p:ph type="dt" sz="half" idx="10"/>
          </p:nvPr>
        </p:nvSpPr>
        <p:spPr/>
        <p:txBody>
          <a:bodyPr/>
          <a:lstStyle/>
          <a:p>
            <a:fld id="{FAEC682D-55D1-424B-A3AD-501BD85B07C9}" type="datetimeFigureOut">
              <a:rPr lang="en-GB" smtClean="0"/>
              <a:t>12/11/2018</a:t>
            </a:fld>
            <a:endParaRPr lang="en-GB" dirty="0"/>
          </a:p>
        </p:txBody>
      </p:sp>
      <p:sp>
        <p:nvSpPr>
          <p:cNvPr id="1048851" name="Footer Placeholder 3"/>
          <p:cNvSpPr>
            <a:spLocks noGrp="1"/>
          </p:cNvSpPr>
          <p:nvPr>
            <p:ph type="ftr" sz="quarter" idx="11"/>
          </p:nvPr>
        </p:nvSpPr>
        <p:spPr/>
        <p:txBody>
          <a:bodyPr/>
          <a:lstStyle/>
          <a:p>
            <a:endParaRPr lang="en-GB" dirty="0"/>
          </a:p>
        </p:txBody>
      </p:sp>
      <p:sp>
        <p:nvSpPr>
          <p:cNvPr id="1048852" name="Slide Number Placeholder 4"/>
          <p:cNvSpPr>
            <a:spLocks noGrp="1"/>
          </p:cNvSpPr>
          <p:nvPr>
            <p:ph type="sldNum" sz="quarter" idx="12"/>
          </p:nvPr>
        </p:nvSpPr>
        <p:spPr/>
        <p:txBody>
          <a:bodyPr/>
          <a:lstStyle/>
          <a:p>
            <a:fld id="{4D454D25-BE37-4BB4-ADAA-402E999FCFAB}" type="slidenum">
              <a:rPr lang="en-GB" smtClean="0"/>
              <a:t>‹#›</a:t>
            </a:fld>
            <a:endParaRPr lang="en-GB" dirty="0"/>
          </a:p>
        </p:txBody>
      </p:sp>
    </p:spTree>
    <p:extLst>
      <p:ext uri="{BB962C8B-B14F-4D97-AF65-F5344CB8AC3E}">
        <p14:creationId xmlns:p14="http://schemas.microsoft.com/office/powerpoint/2010/main" val="13337723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937" name="Date Placeholder 1"/>
          <p:cNvSpPr>
            <a:spLocks noGrp="1"/>
          </p:cNvSpPr>
          <p:nvPr>
            <p:ph type="dt" sz="half" idx="10"/>
          </p:nvPr>
        </p:nvSpPr>
        <p:spPr/>
        <p:txBody>
          <a:bodyPr/>
          <a:lstStyle/>
          <a:p>
            <a:fld id="{FAEC682D-55D1-424B-A3AD-501BD85B07C9}" type="datetimeFigureOut">
              <a:rPr lang="en-GB" smtClean="0"/>
              <a:t>12/11/2018</a:t>
            </a:fld>
            <a:endParaRPr lang="en-GB" dirty="0"/>
          </a:p>
        </p:txBody>
      </p:sp>
      <p:sp>
        <p:nvSpPr>
          <p:cNvPr id="1048938" name="Footer Placeholder 2"/>
          <p:cNvSpPr>
            <a:spLocks noGrp="1"/>
          </p:cNvSpPr>
          <p:nvPr>
            <p:ph type="ftr" sz="quarter" idx="11"/>
          </p:nvPr>
        </p:nvSpPr>
        <p:spPr/>
        <p:txBody>
          <a:bodyPr/>
          <a:lstStyle/>
          <a:p>
            <a:endParaRPr lang="en-GB" dirty="0"/>
          </a:p>
        </p:txBody>
      </p:sp>
      <p:sp>
        <p:nvSpPr>
          <p:cNvPr id="1048939" name="Slide Number Placeholder 3"/>
          <p:cNvSpPr>
            <a:spLocks noGrp="1"/>
          </p:cNvSpPr>
          <p:nvPr>
            <p:ph type="sldNum" sz="quarter" idx="12"/>
          </p:nvPr>
        </p:nvSpPr>
        <p:spPr/>
        <p:txBody>
          <a:bodyPr/>
          <a:lstStyle/>
          <a:p>
            <a:fld id="{4D454D25-BE37-4BB4-ADAA-402E999FCFAB}" type="slidenum">
              <a:rPr lang="en-GB" smtClean="0"/>
              <a:t>‹#›</a:t>
            </a:fld>
            <a:endParaRPr lang="en-GB" dirty="0"/>
          </a:p>
        </p:txBody>
      </p:sp>
    </p:spTree>
    <p:extLst>
      <p:ext uri="{BB962C8B-B14F-4D97-AF65-F5344CB8AC3E}">
        <p14:creationId xmlns:p14="http://schemas.microsoft.com/office/powerpoint/2010/main" val="11918366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956"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1048957"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958"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959" name="Date Placeholder 4"/>
          <p:cNvSpPr>
            <a:spLocks noGrp="1"/>
          </p:cNvSpPr>
          <p:nvPr>
            <p:ph type="dt" sz="half" idx="10"/>
          </p:nvPr>
        </p:nvSpPr>
        <p:spPr/>
        <p:txBody>
          <a:bodyPr/>
          <a:lstStyle/>
          <a:p>
            <a:fld id="{FAEC682D-55D1-424B-A3AD-501BD85B07C9}" type="datetimeFigureOut">
              <a:rPr lang="en-GB" smtClean="0"/>
              <a:t>12/11/2018</a:t>
            </a:fld>
            <a:endParaRPr lang="en-GB" dirty="0"/>
          </a:p>
        </p:txBody>
      </p:sp>
      <p:sp>
        <p:nvSpPr>
          <p:cNvPr id="1048960" name="Footer Placeholder 5"/>
          <p:cNvSpPr>
            <a:spLocks noGrp="1"/>
          </p:cNvSpPr>
          <p:nvPr>
            <p:ph type="ftr" sz="quarter" idx="11"/>
          </p:nvPr>
        </p:nvSpPr>
        <p:spPr/>
        <p:txBody>
          <a:bodyPr/>
          <a:lstStyle/>
          <a:p>
            <a:endParaRPr lang="en-GB" dirty="0"/>
          </a:p>
        </p:txBody>
      </p:sp>
      <p:sp>
        <p:nvSpPr>
          <p:cNvPr id="1048961" name="Slide Number Placeholder 6"/>
          <p:cNvSpPr>
            <a:spLocks noGrp="1"/>
          </p:cNvSpPr>
          <p:nvPr>
            <p:ph type="sldNum" sz="quarter" idx="12"/>
          </p:nvPr>
        </p:nvSpPr>
        <p:spPr/>
        <p:txBody>
          <a:bodyPr/>
          <a:lstStyle/>
          <a:p>
            <a:fld id="{4D454D25-BE37-4BB4-ADAA-402E999FCFAB}" type="slidenum">
              <a:rPr lang="en-GB" smtClean="0"/>
              <a:t>‹#›</a:t>
            </a:fld>
            <a:endParaRPr lang="en-GB" dirty="0"/>
          </a:p>
        </p:txBody>
      </p:sp>
    </p:spTree>
    <p:extLst>
      <p:ext uri="{BB962C8B-B14F-4D97-AF65-F5344CB8AC3E}">
        <p14:creationId xmlns:p14="http://schemas.microsoft.com/office/powerpoint/2010/main" val="9308440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940"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1048941"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48942"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943" name="Date Placeholder 4"/>
          <p:cNvSpPr>
            <a:spLocks noGrp="1"/>
          </p:cNvSpPr>
          <p:nvPr>
            <p:ph type="dt" sz="half" idx="10"/>
          </p:nvPr>
        </p:nvSpPr>
        <p:spPr/>
        <p:txBody>
          <a:bodyPr/>
          <a:lstStyle/>
          <a:p>
            <a:fld id="{FAEC682D-55D1-424B-A3AD-501BD85B07C9}" type="datetimeFigureOut">
              <a:rPr lang="en-GB" smtClean="0"/>
              <a:t>12/11/2018</a:t>
            </a:fld>
            <a:endParaRPr lang="en-GB" dirty="0"/>
          </a:p>
        </p:txBody>
      </p:sp>
      <p:sp>
        <p:nvSpPr>
          <p:cNvPr id="1048944" name="Footer Placeholder 5"/>
          <p:cNvSpPr>
            <a:spLocks noGrp="1"/>
          </p:cNvSpPr>
          <p:nvPr>
            <p:ph type="ftr" sz="quarter" idx="11"/>
          </p:nvPr>
        </p:nvSpPr>
        <p:spPr/>
        <p:txBody>
          <a:bodyPr/>
          <a:lstStyle/>
          <a:p>
            <a:endParaRPr lang="en-GB" dirty="0"/>
          </a:p>
        </p:txBody>
      </p:sp>
      <p:sp>
        <p:nvSpPr>
          <p:cNvPr id="1048945" name="Slide Number Placeholder 6"/>
          <p:cNvSpPr>
            <a:spLocks noGrp="1"/>
          </p:cNvSpPr>
          <p:nvPr>
            <p:ph type="sldNum" sz="quarter" idx="12"/>
          </p:nvPr>
        </p:nvSpPr>
        <p:spPr/>
        <p:txBody>
          <a:bodyPr/>
          <a:lstStyle/>
          <a:p>
            <a:fld id="{4D454D25-BE37-4BB4-ADAA-402E999FCFAB}" type="slidenum">
              <a:rPr lang="en-GB" smtClean="0"/>
              <a:t>‹#›</a:t>
            </a:fld>
            <a:endParaRPr lang="en-GB" dirty="0"/>
          </a:p>
        </p:txBody>
      </p:sp>
    </p:spTree>
    <p:extLst>
      <p:ext uri="{BB962C8B-B14F-4D97-AF65-F5344CB8AC3E}">
        <p14:creationId xmlns:p14="http://schemas.microsoft.com/office/powerpoint/2010/main" val="420400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A7387-2373-44F9-9B51-1C09EC299158}"/>
              </a:ext>
            </a:extLst>
          </p:cNvPr>
          <p:cNvSpPr>
            <a:spLocks noGrp="1"/>
          </p:cNvSpPr>
          <p:nvPr>
            <p:ph type="title"/>
          </p:nvPr>
        </p:nvSpPr>
        <p:spPr>
          <a:xfrm>
            <a:off x="682625" y="365125"/>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77EFF9-FD40-4D58-B9B5-42DE9C7EBAED}"/>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A0E67C-022D-4943-989E-B19DF8BD70E1}"/>
              </a:ext>
            </a:extLst>
          </p:cNvPr>
          <p:cNvSpPr>
            <a:spLocks noGrp="1"/>
          </p:cNvSpPr>
          <p:nvPr>
            <p:ph sz="half" idx="2"/>
          </p:nvPr>
        </p:nvSpPr>
        <p:spPr>
          <a:xfrm>
            <a:off x="682625" y="2505075"/>
            <a:ext cx="41910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C59110-DDA6-40B8-ACFB-8DD532DCEC93}"/>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37B725-86F8-4D1B-A384-1C0D0843C435}"/>
              </a:ext>
            </a:extLst>
          </p:cNvPr>
          <p:cNvSpPr>
            <a:spLocks noGrp="1"/>
          </p:cNvSpPr>
          <p:nvPr>
            <p:ph sz="quarter" idx="4"/>
          </p:nvPr>
        </p:nvSpPr>
        <p:spPr>
          <a:xfrm>
            <a:off x="5014913" y="2505075"/>
            <a:ext cx="42116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0516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951" name="Title 1"/>
          <p:cNvSpPr>
            <a:spLocks noGrp="1"/>
          </p:cNvSpPr>
          <p:nvPr>
            <p:ph type="title"/>
          </p:nvPr>
        </p:nvSpPr>
        <p:spPr/>
        <p:txBody>
          <a:bodyPr/>
          <a:lstStyle/>
          <a:p>
            <a:r>
              <a:rPr lang="en-US"/>
              <a:t>Click to edit Master title style</a:t>
            </a:r>
            <a:endParaRPr lang="en-GB"/>
          </a:p>
        </p:txBody>
      </p:sp>
      <p:sp>
        <p:nvSpPr>
          <p:cNvPr id="1048952"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953" name="Date Placeholder 3"/>
          <p:cNvSpPr>
            <a:spLocks noGrp="1"/>
          </p:cNvSpPr>
          <p:nvPr>
            <p:ph type="dt" sz="half" idx="10"/>
          </p:nvPr>
        </p:nvSpPr>
        <p:spPr/>
        <p:txBody>
          <a:bodyPr/>
          <a:lstStyle/>
          <a:p>
            <a:fld id="{FAEC682D-55D1-424B-A3AD-501BD85B07C9}" type="datetimeFigureOut">
              <a:rPr lang="en-GB" smtClean="0"/>
              <a:t>12/11/2018</a:t>
            </a:fld>
            <a:endParaRPr lang="en-GB" dirty="0"/>
          </a:p>
        </p:txBody>
      </p:sp>
      <p:sp>
        <p:nvSpPr>
          <p:cNvPr id="1048954" name="Footer Placeholder 4"/>
          <p:cNvSpPr>
            <a:spLocks noGrp="1"/>
          </p:cNvSpPr>
          <p:nvPr>
            <p:ph type="ftr" sz="quarter" idx="11"/>
          </p:nvPr>
        </p:nvSpPr>
        <p:spPr/>
        <p:txBody>
          <a:bodyPr/>
          <a:lstStyle/>
          <a:p>
            <a:endParaRPr lang="en-GB" dirty="0"/>
          </a:p>
        </p:txBody>
      </p:sp>
      <p:sp>
        <p:nvSpPr>
          <p:cNvPr id="1048955" name="Slide Number Placeholder 5"/>
          <p:cNvSpPr>
            <a:spLocks noGrp="1"/>
          </p:cNvSpPr>
          <p:nvPr>
            <p:ph type="sldNum" sz="quarter" idx="12"/>
          </p:nvPr>
        </p:nvSpPr>
        <p:spPr/>
        <p:txBody>
          <a:bodyPr/>
          <a:lstStyle/>
          <a:p>
            <a:fld id="{4D454D25-BE37-4BB4-ADAA-402E999FCFAB}" type="slidenum">
              <a:rPr lang="en-GB" smtClean="0"/>
              <a:t>‹#›</a:t>
            </a:fld>
            <a:endParaRPr lang="en-GB" dirty="0"/>
          </a:p>
        </p:txBody>
      </p:sp>
    </p:spTree>
    <p:extLst>
      <p:ext uri="{BB962C8B-B14F-4D97-AF65-F5344CB8AC3E}">
        <p14:creationId xmlns:p14="http://schemas.microsoft.com/office/powerpoint/2010/main" val="30194089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93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104893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934" name="Date Placeholder 3"/>
          <p:cNvSpPr>
            <a:spLocks noGrp="1"/>
          </p:cNvSpPr>
          <p:nvPr>
            <p:ph type="dt" sz="half" idx="10"/>
          </p:nvPr>
        </p:nvSpPr>
        <p:spPr/>
        <p:txBody>
          <a:bodyPr/>
          <a:lstStyle/>
          <a:p>
            <a:fld id="{FAEC682D-55D1-424B-A3AD-501BD85B07C9}" type="datetimeFigureOut">
              <a:rPr lang="en-GB" smtClean="0"/>
              <a:t>12/11/2018</a:t>
            </a:fld>
            <a:endParaRPr lang="en-GB" dirty="0"/>
          </a:p>
        </p:txBody>
      </p:sp>
      <p:sp>
        <p:nvSpPr>
          <p:cNvPr id="1048935" name="Footer Placeholder 4"/>
          <p:cNvSpPr>
            <a:spLocks noGrp="1"/>
          </p:cNvSpPr>
          <p:nvPr>
            <p:ph type="ftr" sz="quarter" idx="11"/>
          </p:nvPr>
        </p:nvSpPr>
        <p:spPr/>
        <p:txBody>
          <a:bodyPr/>
          <a:lstStyle/>
          <a:p>
            <a:endParaRPr lang="en-GB" dirty="0"/>
          </a:p>
        </p:txBody>
      </p:sp>
      <p:sp>
        <p:nvSpPr>
          <p:cNvPr id="1048936" name="Slide Number Placeholder 5"/>
          <p:cNvSpPr>
            <a:spLocks noGrp="1"/>
          </p:cNvSpPr>
          <p:nvPr>
            <p:ph type="sldNum" sz="quarter" idx="12"/>
          </p:nvPr>
        </p:nvSpPr>
        <p:spPr/>
        <p:txBody>
          <a:bodyPr/>
          <a:lstStyle/>
          <a:p>
            <a:fld id="{4D454D25-BE37-4BB4-ADAA-402E999FCFAB}" type="slidenum">
              <a:rPr lang="en-GB" smtClean="0"/>
              <a:t>‹#›</a:t>
            </a:fld>
            <a:endParaRPr lang="en-GB" dirty="0"/>
          </a:p>
        </p:txBody>
      </p:sp>
    </p:spTree>
    <p:extLst>
      <p:ext uri="{BB962C8B-B14F-4D97-AF65-F5344CB8AC3E}">
        <p14:creationId xmlns:p14="http://schemas.microsoft.com/office/powerpoint/2010/main" val="27905552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C936-245F-4E3F-8069-9E626CF47B0E}"/>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8BA1C56-198C-4A5B-8978-3C81E3C8FAC6}"/>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0605513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7FA10-BF15-4FAC-B21A-D5DAE0AB2E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6ABD65-3349-4C43-A4FE-47FFED3D39BD}"/>
              </a:ext>
            </a:extLst>
          </p:cNvPr>
          <p:cNvSpPr>
            <a:spLocks noGrp="1"/>
          </p:cNvSpPr>
          <p:nvPr>
            <p:ph idx="1"/>
          </p:nvPr>
        </p:nvSpPr>
        <p:spPr>
          <a:xfrm>
            <a:off x="681038" y="1825625"/>
            <a:ext cx="8543925"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69866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33F3C-A24B-4D1E-9F82-B3FC34F05A90}"/>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2FDF5A-2AEC-4ACC-BB68-F47C9EB77E3F}"/>
              </a:ext>
            </a:extLst>
          </p:cNvPr>
          <p:cNvSpPr>
            <a:spLocks noGrp="1"/>
          </p:cNvSpPr>
          <p:nvPr>
            <p:ph type="body" idx="1"/>
          </p:nvPr>
        </p:nvSpPr>
        <p:spPr>
          <a:xfrm>
            <a:off x="676275" y="4589463"/>
            <a:ext cx="8543925"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4916575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DAA0-746F-49AE-83B7-D68F1683D4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63121D-8797-4B9E-9ADA-4F51349AEF58}"/>
              </a:ext>
            </a:extLst>
          </p:cNvPr>
          <p:cNvSpPr>
            <a:spLocks noGrp="1"/>
          </p:cNvSpPr>
          <p:nvPr>
            <p:ph sz="half" idx="1"/>
          </p:nvPr>
        </p:nvSpPr>
        <p:spPr>
          <a:xfrm>
            <a:off x="681038" y="1825625"/>
            <a:ext cx="4195762"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CFF29F-6C94-4970-A65E-D1850BE2CBB1}"/>
              </a:ext>
            </a:extLst>
          </p:cNvPr>
          <p:cNvSpPr>
            <a:spLocks noGrp="1"/>
          </p:cNvSpPr>
          <p:nvPr>
            <p:ph sz="half" idx="2"/>
          </p:nvPr>
        </p:nvSpPr>
        <p:spPr>
          <a:xfrm>
            <a:off x="5029200" y="1825625"/>
            <a:ext cx="4195763"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01938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4E65-9B15-4581-9FEC-DCB9A4B69860}"/>
              </a:ext>
            </a:extLst>
          </p:cNvPr>
          <p:cNvSpPr>
            <a:spLocks noGrp="1"/>
          </p:cNvSpPr>
          <p:nvPr>
            <p:ph type="title"/>
          </p:nvPr>
        </p:nvSpPr>
        <p:spPr>
          <a:xfrm>
            <a:off x="682625" y="365125"/>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BC3384-AB12-4F95-81BD-22EF4F7779D9}"/>
              </a:ext>
            </a:extLst>
          </p:cNvPr>
          <p:cNvSpPr>
            <a:spLocks noGrp="1"/>
          </p:cNvSpPr>
          <p:nvPr>
            <p:ph type="body" idx="1"/>
          </p:nvPr>
        </p:nvSpPr>
        <p:spPr>
          <a:xfrm>
            <a:off x="682625" y="1681163"/>
            <a:ext cx="41910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D5C1D2-C66A-4603-A633-6C7CBF0C174F}"/>
              </a:ext>
            </a:extLst>
          </p:cNvPr>
          <p:cNvSpPr>
            <a:spLocks noGrp="1"/>
          </p:cNvSpPr>
          <p:nvPr>
            <p:ph sz="half" idx="2"/>
          </p:nvPr>
        </p:nvSpPr>
        <p:spPr>
          <a:xfrm>
            <a:off x="682625" y="2505075"/>
            <a:ext cx="419100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3041E48-2FE5-4677-9760-0A3B39B36130}"/>
              </a:ext>
            </a:extLst>
          </p:cNvPr>
          <p:cNvSpPr>
            <a:spLocks noGrp="1"/>
          </p:cNvSpPr>
          <p:nvPr>
            <p:ph type="body" sz="quarter" idx="3"/>
          </p:nvPr>
        </p:nvSpPr>
        <p:spPr>
          <a:xfrm>
            <a:off x="5014913" y="1681163"/>
            <a:ext cx="42116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693A25B-BA71-414B-A624-54BB1891B0C2}"/>
              </a:ext>
            </a:extLst>
          </p:cNvPr>
          <p:cNvSpPr>
            <a:spLocks noGrp="1"/>
          </p:cNvSpPr>
          <p:nvPr>
            <p:ph sz="quarter" idx="4"/>
          </p:nvPr>
        </p:nvSpPr>
        <p:spPr>
          <a:xfrm>
            <a:off x="5014913" y="2505075"/>
            <a:ext cx="42116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242731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2A76E-AD4A-40CA-BCD4-B7524533727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858256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3127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ADCB-7569-4619-B9F2-071038B9624A}"/>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9D65C06-87C6-456E-9482-A9AA15CC27A5}"/>
              </a:ext>
            </a:extLst>
          </p:cNvPr>
          <p:cNvSpPr>
            <a:spLocks noGrp="1"/>
          </p:cNvSpPr>
          <p:nvPr>
            <p:ph idx="1"/>
          </p:nvPr>
        </p:nvSpPr>
        <p:spPr>
          <a:xfrm>
            <a:off x="4211638" y="987425"/>
            <a:ext cx="501491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1D36B4-E885-4AFA-B466-498ACE5C786A}"/>
              </a:ext>
            </a:extLst>
          </p:cNvPr>
          <p:cNvSpPr>
            <a:spLocks noGrp="1"/>
          </p:cNvSpPr>
          <p:nvPr>
            <p:ph type="body" sz="half" idx="2"/>
          </p:nvPr>
        </p:nvSpPr>
        <p:spPr>
          <a:xfrm>
            <a:off x="682625" y="2057400"/>
            <a:ext cx="319405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9728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B38F5-2A12-4D48-A115-79B7A3BB1114}"/>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7417705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4AE2-1503-4B9A-823F-EB6DFAB84B67}"/>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0BFC95-2678-4DE0-BE5D-8F224466E5BE}"/>
              </a:ext>
            </a:extLst>
          </p:cNvPr>
          <p:cNvSpPr>
            <a:spLocks noGrp="1"/>
          </p:cNvSpPr>
          <p:nvPr>
            <p:ph type="pic" idx="1"/>
          </p:nvPr>
        </p:nvSpPr>
        <p:spPr>
          <a:xfrm>
            <a:off x="4211638" y="987425"/>
            <a:ext cx="5014912"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B7BFFD-8DD2-4197-A46D-8FFB19994548}"/>
              </a:ext>
            </a:extLst>
          </p:cNvPr>
          <p:cNvSpPr>
            <a:spLocks noGrp="1"/>
          </p:cNvSpPr>
          <p:nvPr>
            <p:ph type="body" sz="half" idx="2"/>
          </p:nvPr>
        </p:nvSpPr>
        <p:spPr>
          <a:xfrm>
            <a:off x="682625" y="2057400"/>
            <a:ext cx="319405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55387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0BA4-F06A-468F-B180-480CC9EEEC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B71966-2E07-4559-828A-D884D50DD2E8}"/>
              </a:ext>
            </a:extLst>
          </p:cNvPr>
          <p:cNvSpPr>
            <a:spLocks noGrp="1"/>
          </p:cNvSpPr>
          <p:nvPr>
            <p:ph type="body" orient="vert" idx="1"/>
          </p:nvPr>
        </p:nvSpPr>
        <p:spPr>
          <a:xfrm>
            <a:off x="681038" y="1825625"/>
            <a:ext cx="8543925"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30074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A2DBB0-0F07-4941-9AD5-5E7133A6D045}"/>
              </a:ext>
            </a:extLst>
          </p:cNvPr>
          <p:cNvSpPr>
            <a:spLocks noGrp="1"/>
          </p:cNvSpPr>
          <p:nvPr>
            <p:ph type="title" orient="vert"/>
          </p:nvPr>
        </p:nvSpPr>
        <p:spPr>
          <a:xfrm>
            <a:off x="7437438" y="0"/>
            <a:ext cx="2468562" cy="6176963"/>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DBEB39-0C0F-4F8A-A134-BCF6037015A1}"/>
              </a:ext>
            </a:extLst>
          </p:cNvPr>
          <p:cNvSpPr>
            <a:spLocks noGrp="1"/>
          </p:cNvSpPr>
          <p:nvPr>
            <p:ph type="body" orient="vert" idx="1"/>
          </p:nvPr>
        </p:nvSpPr>
        <p:spPr>
          <a:xfrm>
            <a:off x="28575" y="0"/>
            <a:ext cx="7256463" cy="6176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463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93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EC747-277F-434F-8F82-4786B068E05F}"/>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C92DFE-AC47-49B8-B107-1FA19B94E12A}"/>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0559CF-14CC-4C37-8AE6-8C5E07D20587}"/>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0064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B2B7E-EE61-471A-AADB-1346BC3A300E}"/>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9BFCBE-C45A-4EDB-BFD8-788752FAC59B}"/>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2B02E1-DE94-4643-A129-600149E66EF6}"/>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912911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79614A3-85C4-46D6-8D01-890C1AA11615}"/>
              </a:ext>
            </a:extLst>
          </p:cNvPr>
          <p:cNvSpPr>
            <a:spLocks noGrp="1" noChangeArrowheads="1"/>
          </p:cNvSpPr>
          <p:nvPr>
            <p:ph type="title"/>
          </p:nvPr>
        </p:nvSpPr>
        <p:spPr bwMode="auto">
          <a:xfrm>
            <a:off x="28575" y="0"/>
            <a:ext cx="9877425" cy="60960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GB" altLang="en-US"/>
              <a:t>Slide Title</a:t>
            </a:r>
          </a:p>
        </p:txBody>
      </p:sp>
      <p:sp>
        <p:nvSpPr>
          <p:cNvPr id="1027" name="Rectangle 3">
            <a:extLst>
              <a:ext uri="{FF2B5EF4-FFF2-40B4-BE49-F238E27FC236}">
                <a16:creationId xmlns:a16="http://schemas.microsoft.com/office/drawing/2014/main" id="{BFD22689-0EB8-49DC-9CB5-16F25916321D}"/>
              </a:ext>
            </a:extLst>
          </p:cNvPr>
          <p:cNvSpPr>
            <a:spLocks noGrp="1" noChangeArrowheads="1"/>
          </p:cNvSpPr>
          <p:nvPr>
            <p:ph type="body" idx="1"/>
          </p:nvPr>
        </p:nvSpPr>
        <p:spPr bwMode="auto">
          <a:xfrm>
            <a:off x="161925" y="798513"/>
            <a:ext cx="9658350" cy="580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GB" altLang="en-US" dirty="0"/>
              <a:t>Body Text</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grpSp>
        <p:nvGrpSpPr>
          <p:cNvPr id="1031" name="Group 7">
            <a:extLst>
              <a:ext uri="{FF2B5EF4-FFF2-40B4-BE49-F238E27FC236}">
                <a16:creationId xmlns:a16="http://schemas.microsoft.com/office/drawing/2014/main" id="{866376ED-7460-423E-B1B3-6E1B6DAFAF73}"/>
              </a:ext>
            </a:extLst>
          </p:cNvPr>
          <p:cNvGrpSpPr>
            <a:grpSpLocks/>
          </p:cNvGrpSpPr>
          <p:nvPr/>
        </p:nvGrpSpPr>
        <p:grpSpPr bwMode="auto">
          <a:xfrm>
            <a:off x="25400" y="671513"/>
            <a:ext cx="9842500" cy="0"/>
            <a:chOff x="16" y="423"/>
            <a:chExt cx="6200" cy="0"/>
          </a:xfrm>
        </p:grpSpPr>
        <p:sp>
          <p:nvSpPr>
            <p:cNvPr id="1028" name="Line 4">
              <a:extLst>
                <a:ext uri="{FF2B5EF4-FFF2-40B4-BE49-F238E27FC236}">
                  <a16:creationId xmlns:a16="http://schemas.microsoft.com/office/drawing/2014/main" id="{ECD7871C-5DB0-4208-8D01-7A6F7F673008}"/>
                </a:ext>
              </a:extLst>
            </p:cNvPr>
            <p:cNvSpPr>
              <a:spLocks noChangeShapeType="1"/>
            </p:cNvSpPr>
            <p:nvPr/>
          </p:nvSpPr>
          <p:spPr bwMode="auto">
            <a:xfrm>
              <a:off x="4132" y="423"/>
              <a:ext cx="2084" cy="0"/>
            </a:xfrm>
            <a:prstGeom prst="line">
              <a:avLst/>
            </a:prstGeom>
            <a:noFill/>
            <a:ln w="508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9" name="Line 5">
              <a:extLst>
                <a:ext uri="{FF2B5EF4-FFF2-40B4-BE49-F238E27FC236}">
                  <a16:creationId xmlns:a16="http://schemas.microsoft.com/office/drawing/2014/main" id="{496F53B6-6CCC-4F55-B7D5-42F2519C27D1}"/>
                </a:ext>
              </a:extLst>
            </p:cNvPr>
            <p:cNvSpPr>
              <a:spLocks noChangeShapeType="1"/>
            </p:cNvSpPr>
            <p:nvPr/>
          </p:nvSpPr>
          <p:spPr bwMode="auto">
            <a:xfrm>
              <a:off x="2021" y="423"/>
              <a:ext cx="2212" cy="0"/>
            </a:xfrm>
            <a:prstGeom prst="line">
              <a:avLst/>
            </a:prstGeom>
            <a:noFill/>
            <a:ln w="508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0" name="Line 6">
              <a:extLst>
                <a:ext uri="{FF2B5EF4-FFF2-40B4-BE49-F238E27FC236}">
                  <a16:creationId xmlns:a16="http://schemas.microsoft.com/office/drawing/2014/main" id="{2F3A9C4B-A6A5-4A3F-A4E7-F803583ABB7D}"/>
                </a:ext>
              </a:extLst>
            </p:cNvPr>
            <p:cNvSpPr>
              <a:spLocks noChangeShapeType="1"/>
            </p:cNvSpPr>
            <p:nvPr/>
          </p:nvSpPr>
          <p:spPr bwMode="auto">
            <a:xfrm>
              <a:off x="16" y="423"/>
              <a:ext cx="2093" cy="0"/>
            </a:xfrm>
            <a:prstGeom prst="line">
              <a:avLst/>
            </a:prstGeom>
            <a:noFill/>
            <a:ln w="508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032" name="Rectangle 8">
            <a:extLst>
              <a:ext uri="{FF2B5EF4-FFF2-40B4-BE49-F238E27FC236}">
                <a16:creationId xmlns:a16="http://schemas.microsoft.com/office/drawing/2014/main" id="{081F0D01-E88E-4A5A-AB89-25E2349C1389}"/>
              </a:ext>
            </a:extLst>
          </p:cNvPr>
          <p:cNvSpPr>
            <a:spLocks noChangeArrowheads="1"/>
          </p:cNvSpPr>
          <p:nvPr/>
        </p:nvSpPr>
        <p:spPr bwMode="auto">
          <a:xfrm>
            <a:off x="7169239" y="6605588"/>
            <a:ext cx="2574837"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lvl="1" algn="l">
              <a:buFontTx/>
              <a:buChar char="©"/>
            </a:pPr>
            <a:r>
              <a:rPr lang="en-GB" altLang="en-US" sz="800" i="1" dirty="0">
                <a:solidFill>
                  <a:srgbClr val="FAFD00"/>
                </a:solidFill>
                <a:latin typeface="Arial" panose="020B0604020202020204" pitchFamily="34" charset="0"/>
              </a:rPr>
              <a:t> 1996-2018 Sustensis Ltd, London</a:t>
            </a:r>
          </a:p>
        </p:txBody>
      </p:sp>
      <p:sp>
        <p:nvSpPr>
          <p:cNvPr id="1033" name="Rectangle 9">
            <a:extLst>
              <a:ext uri="{FF2B5EF4-FFF2-40B4-BE49-F238E27FC236}">
                <a16:creationId xmlns:a16="http://schemas.microsoft.com/office/drawing/2014/main" id="{583D6937-5DCA-4FE2-906F-EB99F65F9874}"/>
              </a:ext>
            </a:extLst>
          </p:cNvPr>
          <p:cNvSpPr>
            <a:spLocks noChangeArrowheads="1"/>
          </p:cNvSpPr>
          <p:nvPr/>
        </p:nvSpPr>
        <p:spPr bwMode="auto">
          <a:xfrm>
            <a:off x="1588" y="6664325"/>
            <a:ext cx="1439862"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00000"/>
              </a:lnSpc>
            </a:pPr>
            <a:fld id="{343B85EB-F809-4C4D-8C5A-8680704A8561}" type="slidenum">
              <a:rPr lang="en-GB" altLang="en-US" sz="1000" i="1" smtClean="0">
                <a:solidFill>
                  <a:srgbClr val="FAFD00"/>
                </a:solidFill>
                <a:latin typeface="Arial Narrow" panose="020B0606020202030204" pitchFamily="34" charset="0"/>
              </a:rPr>
              <a:pPr algn="l">
                <a:lnSpc>
                  <a:spcPct val="100000"/>
                </a:lnSpc>
              </a:pPr>
              <a:t>‹#›</a:t>
            </a:fld>
            <a:endParaRPr lang="en-GB" altLang="en-US" sz="1000" i="1" dirty="0">
              <a:solidFill>
                <a:srgbClr val="FAFD00"/>
              </a:solidFill>
              <a:latin typeface="Arial Narrow" panose="020B0606020202030204" pitchFamily="34" charset="0"/>
            </a:endParaRPr>
          </a:p>
        </p:txBody>
      </p:sp>
      <p:pic>
        <p:nvPicPr>
          <p:cNvPr id="10" name="Picture 2" descr="D:\A Sustensis Websites\Images professional\_eswpic_00103.png">
            <a:extLst>
              <a:ext uri="{FF2B5EF4-FFF2-40B4-BE49-F238E27FC236}">
                <a16:creationId xmlns:a16="http://schemas.microsoft.com/office/drawing/2014/main" id="{564D3193-68F0-4BE3-8226-95CBA47BA56D}"/>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492848" y="6661405"/>
            <a:ext cx="192885" cy="19659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840" r:id="rId13"/>
  </p:sldLayoutIdLst>
  <p:txStyles>
    <p:titleStyle>
      <a:lvl1pPr algn="ctr" defTabSz="762000" rtl="0" eaLnBrk="0" fontAlgn="base" hangingPunct="0">
        <a:lnSpc>
          <a:spcPct val="90000"/>
        </a:lnSpc>
        <a:spcBef>
          <a:spcPct val="0"/>
        </a:spcBef>
        <a:spcAft>
          <a:spcPct val="0"/>
        </a:spcAft>
        <a:defRPr sz="2800" b="1" kern="1200">
          <a:solidFill>
            <a:schemeClr val="hlink"/>
          </a:solidFill>
          <a:latin typeface="+mj-lt"/>
          <a:ea typeface="+mj-ea"/>
          <a:cs typeface="+mj-cs"/>
        </a:defRPr>
      </a:lvl1pPr>
      <a:lvl2pPr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2pPr>
      <a:lvl3pPr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3pPr>
      <a:lvl4pPr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4pPr>
      <a:lvl5pPr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5pPr>
      <a:lvl6pPr marL="457200"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6pPr>
      <a:lvl7pPr marL="914400"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7pPr>
      <a:lvl8pPr marL="1371600"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8pPr>
      <a:lvl9pPr marL="1828800"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9pPr>
    </p:titleStyle>
    <p:bodyStyle>
      <a:lvl1pPr marL="377825" indent="-377825" algn="l" defTabSz="762000" rtl="0" eaLnBrk="0" fontAlgn="base" hangingPunct="0">
        <a:lnSpc>
          <a:spcPct val="90000"/>
        </a:lnSpc>
        <a:spcBef>
          <a:spcPct val="30000"/>
        </a:spcBef>
        <a:spcAft>
          <a:spcPct val="0"/>
        </a:spcAft>
        <a:buSzPct val="100000"/>
        <a:buFont typeface="Wingdings" panose="05000000000000000000" pitchFamily="2" charset="2"/>
        <a:buChar char="r"/>
        <a:defRPr sz="2400" b="1" kern="1200">
          <a:solidFill>
            <a:srgbClr val="FAFD00"/>
          </a:solidFill>
          <a:latin typeface="+mn-lt"/>
          <a:ea typeface="+mn-ea"/>
          <a:cs typeface="+mn-cs"/>
        </a:defRPr>
      </a:lvl1pPr>
      <a:lvl2pPr marL="796925" indent="-228600" algn="l" defTabSz="762000" rtl="0" eaLnBrk="0" fontAlgn="base" hangingPunct="0">
        <a:lnSpc>
          <a:spcPct val="90000"/>
        </a:lnSpc>
        <a:spcBef>
          <a:spcPct val="30000"/>
        </a:spcBef>
        <a:spcAft>
          <a:spcPct val="0"/>
        </a:spcAft>
        <a:buSzPct val="100000"/>
        <a:buChar char="–"/>
        <a:defRPr b="1" kern="1200">
          <a:solidFill>
            <a:srgbClr val="FAFD00"/>
          </a:solidFill>
          <a:latin typeface="+mn-lt"/>
          <a:ea typeface="+mn-ea"/>
          <a:cs typeface="+mn-cs"/>
        </a:defRPr>
      </a:lvl2pPr>
      <a:lvl3pPr marL="1216025" indent="-228600" algn="l" defTabSz="762000" rtl="0" eaLnBrk="0" fontAlgn="base" hangingPunct="0">
        <a:lnSpc>
          <a:spcPct val="90000"/>
        </a:lnSpc>
        <a:spcBef>
          <a:spcPct val="30000"/>
        </a:spcBef>
        <a:spcAft>
          <a:spcPct val="0"/>
        </a:spcAft>
        <a:buSzPct val="100000"/>
        <a:buChar char="»"/>
        <a:defRPr b="1" kern="1200">
          <a:solidFill>
            <a:srgbClr val="FAFD00"/>
          </a:solidFill>
          <a:latin typeface="+mn-lt"/>
          <a:ea typeface="+mn-ea"/>
          <a:cs typeface="+mn-cs"/>
        </a:defRPr>
      </a:lvl3pPr>
      <a:lvl4pPr marL="1577975" indent="-171450" algn="l" defTabSz="762000" rtl="0" eaLnBrk="0" fontAlgn="base" hangingPunct="0">
        <a:lnSpc>
          <a:spcPct val="90000"/>
        </a:lnSpc>
        <a:spcBef>
          <a:spcPct val="30000"/>
        </a:spcBef>
        <a:spcAft>
          <a:spcPct val="0"/>
        </a:spcAft>
        <a:buSzPct val="100000"/>
        <a:buChar char="•"/>
        <a:defRPr sz="1400" b="1" kern="1200">
          <a:solidFill>
            <a:srgbClr val="FAFD00"/>
          </a:solidFill>
          <a:latin typeface="+mn-lt"/>
          <a:ea typeface="+mn-ea"/>
          <a:cs typeface="+mn-cs"/>
        </a:defRPr>
      </a:lvl4pPr>
      <a:lvl5pPr marL="2000250" indent="-171450" algn="l" defTabSz="762000" rtl="0" eaLnBrk="0" fontAlgn="base" hangingPunct="0">
        <a:lnSpc>
          <a:spcPct val="90000"/>
        </a:lnSpc>
        <a:spcBef>
          <a:spcPct val="30000"/>
        </a:spcBef>
        <a:spcAft>
          <a:spcPct val="0"/>
        </a:spcAft>
        <a:buSzPct val="100000"/>
        <a:buChar char="–"/>
        <a:defRPr sz="1400" b="1" kern="1200">
          <a:solidFill>
            <a:srgbClr val="FAFD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381795" y="228600"/>
            <a:ext cx="8321040" cy="1066800"/>
          </a:xfrm>
          <a:prstGeom prst="rect">
            <a:avLst/>
          </a:prstGeom>
        </p:spPr>
        <p:txBody>
          <a:bodyPr vert="horz" lIns="107153" tIns="53569" rIns="107153" bIns="53569" rtlCol="0" anchor="b" anchorCtr="0">
            <a:normAutofit/>
          </a:bodyPr>
          <a:lstStyle/>
          <a:p>
            <a:r>
              <a:rPr lang="en-US"/>
              <a:t>Click to edit Master title style</a:t>
            </a:r>
            <a:endParaRPr lang="en-US" dirty="0"/>
          </a:p>
        </p:txBody>
      </p:sp>
      <p:sp>
        <p:nvSpPr>
          <p:cNvPr id="1048577" name="Text Placeholder 2"/>
          <p:cNvSpPr>
            <a:spLocks noGrp="1"/>
          </p:cNvSpPr>
          <p:nvPr>
            <p:ph type="body" idx="1"/>
          </p:nvPr>
        </p:nvSpPr>
        <p:spPr>
          <a:xfrm>
            <a:off x="381795" y="1463040"/>
            <a:ext cx="8321040" cy="4343400"/>
          </a:xfrm>
          <a:prstGeom prst="rect">
            <a:avLst/>
          </a:prstGeom>
        </p:spPr>
        <p:txBody>
          <a:bodyPr vert="horz" lIns="107153" tIns="53569" rIns="107153" bIns="5356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78" name="Date Placeholder 3"/>
          <p:cNvSpPr>
            <a:spLocks noGrp="1"/>
          </p:cNvSpPr>
          <p:nvPr>
            <p:ph type="dt" sz="half" idx="2"/>
          </p:nvPr>
        </p:nvSpPr>
        <p:spPr>
          <a:xfrm>
            <a:off x="381795" y="6543679"/>
            <a:ext cx="1589088" cy="247651"/>
          </a:xfrm>
          <a:prstGeom prst="rect">
            <a:avLst/>
          </a:prstGeom>
        </p:spPr>
        <p:txBody>
          <a:bodyPr vert="horz" lIns="107153" tIns="53569" rIns="107153" bIns="53569" rtlCol="0" anchor="ctr">
            <a:normAutofit/>
          </a:bodyPr>
          <a:lstStyle>
            <a:lvl1pPr algn="l">
              <a:defRPr sz="1200" b="1">
                <a:solidFill>
                  <a:schemeClr val="tx1">
                    <a:alpha val="65000"/>
                  </a:schemeClr>
                </a:solidFill>
              </a:defRPr>
            </a:lvl1pPr>
          </a:lstStyle>
          <a:p>
            <a:pPr defTabSz="1071523"/>
            <a:fld id="{68FF7D3E-3F80-4C9E-9D3F-89F62A0E5742}" type="datetime1">
              <a:rPr lang="en-US" smtClean="0">
                <a:solidFill>
                  <a:srgbClr val="FFFFFF">
                    <a:alpha val="65000"/>
                  </a:srgbClr>
                </a:solidFill>
              </a:rPr>
              <a:pPr defTabSz="1071523"/>
              <a:t>11/12/2018</a:t>
            </a:fld>
            <a:endParaRPr lang="en-GB" dirty="0">
              <a:solidFill>
                <a:srgbClr val="FFFFFF">
                  <a:alpha val="65000"/>
                </a:srgbClr>
              </a:solidFill>
            </a:endParaRPr>
          </a:p>
        </p:txBody>
      </p:sp>
      <p:sp>
        <p:nvSpPr>
          <p:cNvPr id="1048579" name="Footer Placeholder 4"/>
          <p:cNvSpPr>
            <a:spLocks noGrp="1"/>
          </p:cNvSpPr>
          <p:nvPr>
            <p:ph type="ftr" sz="quarter" idx="3"/>
          </p:nvPr>
        </p:nvSpPr>
        <p:spPr>
          <a:xfrm>
            <a:off x="1960565" y="6543679"/>
            <a:ext cx="4426744" cy="247651"/>
          </a:xfrm>
          <a:prstGeom prst="rect">
            <a:avLst/>
          </a:prstGeom>
        </p:spPr>
        <p:txBody>
          <a:bodyPr vert="horz" lIns="107153" tIns="53569" rIns="107153" bIns="53569" rtlCol="0" anchor="ctr">
            <a:normAutofit/>
          </a:bodyPr>
          <a:lstStyle>
            <a:lvl1pPr algn="l">
              <a:defRPr sz="1200" b="1" i="1">
                <a:solidFill>
                  <a:schemeClr val="tx1">
                    <a:alpha val="65000"/>
                  </a:schemeClr>
                </a:solidFill>
              </a:defRPr>
            </a:lvl1pPr>
          </a:lstStyle>
          <a:p>
            <a:pPr defTabSz="1071523"/>
            <a:endParaRPr lang="en-GB" dirty="0">
              <a:solidFill>
                <a:srgbClr val="FFFFFF">
                  <a:alpha val="65000"/>
                </a:srgbClr>
              </a:solidFill>
            </a:endParaRPr>
          </a:p>
        </p:txBody>
      </p:sp>
      <p:sp>
        <p:nvSpPr>
          <p:cNvPr id="1048580" name="Slide Number Placeholder 5"/>
          <p:cNvSpPr>
            <a:spLocks noGrp="1"/>
          </p:cNvSpPr>
          <p:nvPr>
            <p:ph type="sldNum" sz="quarter" idx="4"/>
          </p:nvPr>
        </p:nvSpPr>
        <p:spPr>
          <a:xfrm>
            <a:off x="8543925" y="6543679"/>
            <a:ext cx="949325" cy="247651"/>
          </a:xfrm>
          <a:prstGeom prst="rect">
            <a:avLst/>
          </a:prstGeom>
        </p:spPr>
        <p:txBody>
          <a:bodyPr vert="horz" lIns="107153" tIns="53569" rIns="107153" bIns="53569" rtlCol="0" anchor="ctr">
            <a:normAutofit/>
          </a:bodyPr>
          <a:lstStyle>
            <a:lvl1pPr algn="r">
              <a:defRPr sz="1200" b="1">
                <a:solidFill>
                  <a:schemeClr val="tx1">
                    <a:alpha val="65000"/>
                  </a:schemeClr>
                </a:solidFill>
              </a:defRPr>
            </a:lvl1pPr>
          </a:lstStyle>
          <a:p>
            <a:pPr defTabSz="1071523"/>
            <a:fld id="{ACA0AF44-6E97-4AE6-97C8-62ABBDDB0289}" type="slidenum">
              <a:rPr lang="en-GB" smtClean="0">
                <a:solidFill>
                  <a:srgbClr val="FFFFFF">
                    <a:alpha val="65000"/>
                  </a:srgbClr>
                </a:solidFill>
              </a:rPr>
              <a:pPr defTabSz="1071523"/>
              <a:t>‹#›</a:t>
            </a:fld>
            <a:endParaRPr lang="en-GB" dirty="0">
              <a:solidFill>
                <a:srgbClr val="FFFFFF">
                  <a:alpha val="65000"/>
                </a:srgbClr>
              </a:solidFill>
            </a:endParaRPr>
          </a:p>
        </p:txBody>
      </p:sp>
    </p:spTree>
    <p:extLst>
      <p:ext uri="{BB962C8B-B14F-4D97-AF65-F5344CB8AC3E}">
        <p14:creationId xmlns:p14="http://schemas.microsoft.com/office/powerpoint/2010/main" val="464434852"/>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88" r:id="rId15"/>
    <p:sldLayoutId id="2147483841" r:id="rId16"/>
  </p:sldLayoutIdLst>
  <p:transition spd="slow">
    <p:fade/>
  </p:transition>
  <p:hf sldNum="0" hdr="0" ftr="0" dt="0"/>
  <p:txStyles>
    <p:titleStyle>
      <a:lvl1pPr algn="l" defTabSz="1071523" rtl="0" eaLnBrk="1" latinLnBrk="0" hangingPunct="1">
        <a:spcBef>
          <a:spcPts val="469"/>
        </a:spcBef>
        <a:buNone/>
        <a:defRPr sz="4700" b="0" kern="1200" cap="none" spc="0" baseline="0">
          <a:solidFill>
            <a:schemeClr val="tx1"/>
          </a:solidFill>
          <a:latin typeface="+mj-lt"/>
          <a:ea typeface="+mj-ea"/>
          <a:cs typeface="Tunga" pitchFamily="2"/>
        </a:defRPr>
      </a:lvl1pPr>
    </p:titleStyle>
    <p:bodyStyle>
      <a:lvl1pPr marL="0" indent="0" algn="l" defTabSz="1071523" rtl="0" eaLnBrk="1" latinLnBrk="0" hangingPunct="1">
        <a:spcBef>
          <a:spcPts val="1408"/>
        </a:spcBef>
        <a:spcAft>
          <a:spcPts val="0"/>
        </a:spcAft>
        <a:buClr>
          <a:schemeClr val="accent5"/>
        </a:buClr>
        <a:buFont typeface="Arial" pitchFamily="34" charset="0"/>
        <a:buNone/>
        <a:defRPr sz="2100" b="0" i="0" kern="1200" cap="none" spc="35" baseline="0">
          <a:solidFill>
            <a:schemeClr val="tx1"/>
          </a:solidFill>
          <a:latin typeface="+mn-lt"/>
          <a:ea typeface="+mn-ea"/>
          <a:cs typeface="Tahoma" pitchFamily="34" charset="0"/>
        </a:defRPr>
      </a:lvl1pPr>
      <a:lvl2pPr marL="200912" indent="-200912"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Tahoma" pitchFamily="34" charset="0"/>
        </a:defRPr>
      </a:lvl2pPr>
      <a:lvl3pPr marL="403683" indent="-193470"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Tahoma" pitchFamily="34" charset="0"/>
        </a:defRPr>
      </a:lvl3pPr>
      <a:lvl4pPr marL="606452" indent="-199050"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Tahoma" pitchFamily="34" charset="0"/>
        </a:defRPr>
      </a:lvl4pPr>
      <a:lvl5pPr marL="807367" indent="-202773"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Tahoma" pitchFamily="34" charset="0"/>
        </a:defRPr>
      </a:lvl5pPr>
      <a:lvl6pPr marL="1017953" indent="-203587"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mn-cs"/>
        </a:defRPr>
      </a:lvl6pPr>
      <a:lvl7pPr marL="1253690" indent="-203587"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mn-cs"/>
        </a:defRPr>
      </a:lvl7pPr>
      <a:lvl8pPr marL="1457270" indent="-203587"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mn-cs"/>
        </a:defRPr>
      </a:lvl8pPr>
      <a:lvl9pPr marL="1650147" indent="-203587"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mn-cs"/>
        </a:defRPr>
      </a:lvl9pPr>
    </p:bodyStyle>
    <p:otherStyle>
      <a:defPPr>
        <a:defRPr lang="en-US"/>
      </a:defPPr>
      <a:lvl1pPr marL="0" algn="l" defTabSz="1071523" rtl="0" eaLnBrk="1" latinLnBrk="0" hangingPunct="1">
        <a:defRPr sz="2100" kern="1200">
          <a:solidFill>
            <a:schemeClr val="tx1"/>
          </a:solidFill>
          <a:latin typeface="+mn-lt"/>
          <a:ea typeface="+mn-ea"/>
          <a:cs typeface="+mn-cs"/>
        </a:defRPr>
      </a:lvl1pPr>
      <a:lvl2pPr marL="535762" algn="l" defTabSz="1071523" rtl="0" eaLnBrk="1" latinLnBrk="0" hangingPunct="1">
        <a:defRPr sz="2100" kern="1200">
          <a:solidFill>
            <a:schemeClr val="tx1"/>
          </a:solidFill>
          <a:latin typeface="+mn-lt"/>
          <a:ea typeface="+mn-ea"/>
          <a:cs typeface="+mn-cs"/>
        </a:defRPr>
      </a:lvl2pPr>
      <a:lvl3pPr marL="1071523" algn="l" defTabSz="1071523" rtl="0" eaLnBrk="1" latinLnBrk="0" hangingPunct="1">
        <a:defRPr sz="2100" kern="1200">
          <a:solidFill>
            <a:schemeClr val="tx1"/>
          </a:solidFill>
          <a:latin typeface="+mn-lt"/>
          <a:ea typeface="+mn-ea"/>
          <a:cs typeface="+mn-cs"/>
        </a:defRPr>
      </a:lvl3pPr>
      <a:lvl4pPr marL="1607285" algn="l" defTabSz="1071523" rtl="0" eaLnBrk="1" latinLnBrk="0" hangingPunct="1">
        <a:defRPr sz="2100" kern="1200">
          <a:solidFill>
            <a:schemeClr val="tx1"/>
          </a:solidFill>
          <a:latin typeface="+mn-lt"/>
          <a:ea typeface="+mn-ea"/>
          <a:cs typeface="+mn-cs"/>
        </a:defRPr>
      </a:lvl4pPr>
      <a:lvl5pPr marL="2143048" algn="l" defTabSz="1071523" rtl="0" eaLnBrk="1" latinLnBrk="0" hangingPunct="1">
        <a:defRPr sz="2100" kern="1200">
          <a:solidFill>
            <a:schemeClr val="tx1"/>
          </a:solidFill>
          <a:latin typeface="+mn-lt"/>
          <a:ea typeface="+mn-ea"/>
          <a:cs typeface="+mn-cs"/>
        </a:defRPr>
      </a:lvl5pPr>
      <a:lvl6pPr marL="2678813" algn="l" defTabSz="1071523" rtl="0" eaLnBrk="1" latinLnBrk="0" hangingPunct="1">
        <a:defRPr sz="2100" kern="1200">
          <a:solidFill>
            <a:schemeClr val="tx1"/>
          </a:solidFill>
          <a:latin typeface="+mn-lt"/>
          <a:ea typeface="+mn-ea"/>
          <a:cs typeface="+mn-cs"/>
        </a:defRPr>
      </a:lvl6pPr>
      <a:lvl7pPr marL="3214570" algn="l" defTabSz="1071523" rtl="0" eaLnBrk="1" latinLnBrk="0" hangingPunct="1">
        <a:defRPr sz="2100" kern="1200">
          <a:solidFill>
            <a:schemeClr val="tx1"/>
          </a:solidFill>
          <a:latin typeface="+mn-lt"/>
          <a:ea typeface="+mn-ea"/>
          <a:cs typeface="+mn-cs"/>
        </a:defRPr>
      </a:lvl7pPr>
      <a:lvl8pPr marL="3750335" algn="l" defTabSz="1071523" rtl="0" eaLnBrk="1" latinLnBrk="0" hangingPunct="1">
        <a:defRPr sz="2100" kern="1200">
          <a:solidFill>
            <a:schemeClr val="tx1"/>
          </a:solidFill>
          <a:latin typeface="+mn-lt"/>
          <a:ea typeface="+mn-ea"/>
          <a:cs typeface="+mn-cs"/>
        </a:defRPr>
      </a:lvl8pPr>
      <a:lvl9pPr marL="4286099" algn="l" defTabSz="1071523"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C5496A4-3894-48CC-9860-65A361BCD90F}"/>
              </a:ext>
            </a:extLst>
          </p:cNvPr>
          <p:cNvSpPr>
            <a:spLocks noGrp="1" noChangeArrowheads="1"/>
          </p:cNvSpPr>
          <p:nvPr>
            <p:ph type="title"/>
          </p:nvPr>
        </p:nvSpPr>
        <p:spPr bwMode="auto">
          <a:xfrm>
            <a:off x="15875" y="0"/>
            <a:ext cx="9877425" cy="5143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GB" altLang="en-US"/>
              <a:t>Slide Title</a:t>
            </a:r>
          </a:p>
        </p:txBody>
      </p:sp>
      <p:grpSp>
        <p:nvGrpSpPr>
          <p:cNvPr id="1030" name="Group 6">
            <a:extLst>
              <a:ext uri="{FF2B5EF4-FFF2-40B4-BE49-F238E27FC236}">
                <a16:creationId xmlns:a16="http://schemas.microsoft.com/office/drawing/2014/main" id="{B6BC2603-2F41-4377-ABEC-A3A6E2ADEFD5}"/>
              </a:ext>
            </a:extLst>
          </p:cNvPr>
          <p:cNvGrpSpPr>
            <a:grpSpLocks/>
          </p:cNvGrpSpPr>
          <p:nvPr/>
        </p:nvGrpSpPr>
        <p:grpSpPr bwMode="auto">
          <a:xfrm>
            <a:off x="25400" y="581025"/>
            <a:ext cx="9842500" cy="0"/>
            <a:chOff x="16" y="366"/>
            <a:chExt cx="6200" cy="0"/>
          </a:xfrm>
        </p:grpSpPr>
        <p:sp>
          <p:nvSpPr>
            <p:cNvPr id="1027" name="Line 3">
              <a:extLst>
                <a:ext uri="{FF2B5EF4-FFF2-40B4-BE49-F238E27FC236}">
                  <a16:creationId xmlns:a16="http://schemas.microsoft.com/office/drawing/2014/main" id="{4CB864AB-A92D-43FC-8F50-C8387C6585D5}"/>
                </a:ext>
              </a:extLst>
            </p:cNvPr>
            <p:cNvSpPr>
              <a:spLocks noChangeShapeType="1"/>
            </p:cNvSpPr>
            <p:nvPr/>
          </p:nvSpPr>
          <p:spPr bwMode="auto">
            <a:xfrm>
              <a:off x="4132" y="366"/>
              <a:ext cx="2084" cy="0"/>
            </a:xfrm>
            <a:prstGeom prst="line">
              <a:avLst/>
            </a:prstGeom>
            <a:noFill/>
            <a:ln w="508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8" name="Line 4">
              <a:extLst>
                <a:ext uri="{FF2B5EF4-FFF2-40B4-BE49-F238E27FC236}">
                  <a16:creationId xmlns:a16="http://schemas.microsoft.com/office/drawing/2014/main" id="{522232F1-0F79-47A1-BA60-F955FE55A787}"/>
                </a:ext>
              </a:extLst>
            </p:cNvPr>
            <p:cNvSpPr>
              <a:spLocks noChangeShapeType="1"/>
            </p:cNvSpPr>
            <p:nvPr/>
          </p:nvSpPr>
          <p:spPr bwMode="auto">
            <a:xfrm>
              <a:off x="2021" y="366"/>
              <a:ext cx="2212" cy="0"/>
            </a:xfrm>
            <a:prstGeom prst="line">
              <a:avLst/>
            </a:prstGeom>
            <a:noFill/>
            <a:ln w="508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9" name="Line 5">
              <a:extLst>
                <a:ext uri="{FF2B5EF4-FFF2-40B4-BE49-F238E27FC236}">
                  <a16:creationId xmlns:a16="http://schemas.microsoft.com/office/drawing/2014/main" id="{865B547D-D5FA-4037-9049-896F6CC18B09}"/>
                </a:ext>
              </a:extLst>
            </p:cNvPr>
            <p:cNvSpPr>
              <a:spLocks noChangeShapeType="1"/>
            </p:cNvSpPr>
            <p:nvPr/>
          </p:nvSpPr>
          <p:spPr bwMode="auto">
            <a:xfrm>
              <a:off x="16" y="366"/>
              <a:ext cx="2093" cy="0"/>
            </a:xfrm>
            <a:prstGeom prst="line">
              <a:avLst/>
            </a:prstGeom>
            <a:noFill/>
            <a:ln w="508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0" name="Rectangle 8">
            <a:extLst>
              <a:ext uri="{FF2B5EF4-FFF2-40B4-BE49-F238E27FC236}">
                <a16:creationId xmlns:a16="http://schemas.microsoft.com/office/drawing/2014/main" id="{D5573C24-4981-401A-94EA-6CBA822299F7}"/>
              </a:ext>
            </a:extLst>
          </p:cNvPr>
          <p:cNvSpPr>
            <a:spLocks noChangeArrowheads="1"/>
          </p:cNvSpPr>
          <p:nvPr userDrawn="1"/>
        </p:nvSpPr>
        <p:spPr bwMode="auto">
          <a:xfrm>
            <a:off x="7169239" y="6605588"/>
            <a:ext cx="2574837"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lvl="1" algn="l">
              <a:buFontTx/>
              <a:buChar char="©"/>
            </a:pPr>
            <a:r>
              <a:rPr lang="en-GB" altLang="en-US" sz="800" i="1" dirty="0">
                <a:solidFill>
                  <a:srgbClr val="FAFD00"/>
                </a:solidFill>
                <a:latin typeface="Arial" panose="020B0604020202020204" pitchFamily="34" charset="0"/>
              </a:rPr>
              <a:t> 1996-2018 Sustensis Ltd, London</a:t>
            </a:r>
          </a:p>
        </p:txBody>
      </p:sp>
      <p:sp>
        <p:nvSpPr>
          <p:cNvPr id="11" name="Rectangle 9">
            <a:extLst>
              <a:ext uri="{FF2B5EF4-FFF2-40B4-BE49-F238E27FC236}">
                <a16:creationId xmlns:a16="http://schemas.microsoft.com/office/drawing/2014/main" id="{42C356FB-966D-4B96-9DF5-929D725A84B6}"/>
              </a:ext>
            </a:extLst>
          </p:cNvPr>
          <p:cNvSpPr>
            <a:spLocks noChangeArrowheads="1"/>
          </p:cNvSpPr>
          <p:nvPr userDrawn="1"/>
        </p:nvSpPr>
        <p:spPr bwMode="auto">
          <a:xfrm>
            <a:off x="1588" y="6634274"/>
            <a:ext cx="414829"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a:lnSpc>
                <a:spcPct val="100000"/>
              </a:lnSpc>
            </a:pPr>
            <a:fld id="{343B85EB-F809-4C4D-8C5A-8680704A8561}" type="slidenum">
              <a:rPr lang="en-GB" altLang="en-US" sz="1000" i="1" smtClean="0">
                <a:solidFill>
                  <a:srgbClr val="FAFD00"/>
                </a:solidFill>
                <a:latin typeface="Arial Narrow" panose="020B0606020202030204" pitchFamily="34" charset="0"/>
              </a:rPr>
              <a:pPr algn="l">
                <a:lnSpc>
                  <a:spcPct val="100000"/>
                </a:lnSpc>
              </a:pPr>
              <a:t>‹#›</a:t>
            </a:fld>
            <a:endParaRPr lang="en-GB" altLang="en-US" sz="1000" i="1" dirty="0">
              <a:solidFill>
                <a:srgbClr val="FAFD00"/>
              </a:solidFill>
              <a:latin typeface="Arial Narrow" panose="020B0606020202030204" pitchFamily="34" charset="0"/>
            </a:endParaRPr>
          </a:p>
        </p:txBody>
      </p:sp>
      <p:pic>
        <p:nvPicPr>
          <p:cNvPr id="12" name="Picture 2" descr="D:\A Sustensis Websites\Images professional\_eswpic_00103.png">
            <a:extLst>
              <a:ext uri="{FF2B5EF4-FFF2-40B4-BE49-F238E27FC236}">
                <a16:creationId xmlns:a16="http://schemas.microsoft.com/office/drawing/2014/main" id="{E4748136-C8D0-43E1-A1EE-A8D5D6D83B5B}"/>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492848" y="6661405"/>
            <a:ext cx="192885" cy="19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12285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762000" rtl="0" eaLnBrk="0" fontAlgn="base" hangingPunct="0">
        <a:lnSpc>
          <a:spcPct val="90000"/>
        </a:lnSpc>
        <a:spcBef>
          <a:spcPct val="0"/>
        </a:spcBef>
        <a:spcAft>
          <a:spcPct val="0"/>
        </a:spcAft>
        <a:defRPr sz="2800" b="1" kern="1200">
          <a:solidFill>
            <a:schemeClr val="hlink"/>
          </a:solidFill>
          <a:latin typeface="+mj-lt"/>
          <a:ea typeface="+mj-ea"/>
          <a:cs typeface="+mj-cs"/>
        </a:defRPr>
      </a:lvl1pPr>
      <a:lvl2pPr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2pPr>
      <a:lvl3pPr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3pPr>
      <a:lvl4pPr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4pPr>
      <a:lvl5pPr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5pPr>
      <a:lvl6pPr marL="457200"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6pPr>
      <a:lvl7pPr marL="914400"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7pPr>
      <a:lvl8pPr marL="1371600"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8pPr>
      <a:lvl9pPr marL="1828800"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9pPr>
    </p:titleStyle>
    <p:bodyStyle>
      <a:lvl1pPr marL="285750" indent="-285750" algn="l" defTabSz="762000" rtl="0" eaLnBrk="0" fontAlgn="base" hangingPunct="0">
        <a:lnSpc>
          <a:spcPct val="90000"/>
        </a:lnSpc>
        <a:spcBef>
          <a:spcPct val="30000"/>
        </a:spcBef>
        <a:spcAft>
          <a:spcPct val="0"/>
        </a:spcAft>
        <a:buSzPct val="100000"/>
        <a:buFont typeface="Wingdings" panose="05000000000000000000" pitchFamily="2" charset="2"/>
        <a:buChar char="r"/>
        <a:defRPr sz="2400" b="1" kern="1200">
          <a:solidFill>
            <a:srgbClr val="FAFD00"/>
          </a:solidFill>
          <a:latin typeface="+mn-lt"/>
          <a:ea typeface="+mn-ea"/>
          <a:cs typeface="+mn-cs"/>
        </a:defRPr>
      </a:lvl1pPr>
      <a:lvl2pPr marL="685800" indent="-228600" algn="l" defTabSz="762000" rtl="0" eaLnBrk="0" fontAlgn="base" hangingPunct="0">
        <a:lnSpc>
          <a:spcPct val="90000"/>
        </a:lnSpc>
        <a:spcBef>
          <a:spcPct val="30000"/>
        </a:spcBef>
        <a:spcAft>
          <a:spcPct val="0"/>
        </a:spcAft>
        <a:buSzPct val="100000"/>
        <a:buChar char="–"/>
        <a:defRPr b="1" kern="1200">
          <a:solidFill>
            <a:srgbClr val="FAFD00"/>
          </a:solidFill>
          <a:latin typeface="+mn-lt"/>
          <a:ea typeface="+mn-ea"/>
          <a:cs typeface="+mn-cs"/>
        </a:defRPr>
      </a:lvl2pPr>
      <a:lvl3pPr marL="1143000" indent="-228600" algn="l" defTabSz="762000" rtl="0" eaLnBrk="0" fontAlgn="base" hangingPunct="0">
        <a:lnSpc>
          <a:spcPct val="90000"/>
        </a:lnSpc>
        <a:spcBef>
          <a:spcPct val="30000"/>
        </a:spcBef>
        <a:spcAft>
          <a:spcPct val="0"/>
        </a:spcAft>
        <a:buSzPct val="100000"/>
        <a:buChar char="»"/>
        <a:defRPr b="1" kern="1200">
          <a:solidFill>
            <a:srgbClr val="FAFD00"/>
          </a:solidFill>
          <a:latin typeface="+mn-lt"/>
          <a:ea typeface="+mn-ea"/>
          <a:cs typeface="+mn-cs"/>
        </a:defRPr>
      </a:lvl3pPr>
      <a:lvl4pPr marL="1543050" indent="-171450" algn="l" defTabSz="762000" rtl="0" eaLnBrk="0" fontAlgn="base" hangingPunct="0">
        <a:lnSpc>
          <a:spcPct val="90000"/>
        </a:lnSpc>
        <a:spcBef>
          <a:spcPct val="30000"/>
        </a:spcBef>
        <a:spcAft>
          <a:spcPct val="0"/>
        </a:spcAft>
        <a:buSzPct val="100000"/>
        <a:buChar char="•"/>
        <a:defRPr sz="1400" b="1" kern="1200">
          <a:solidFill>
            <a:srgbClr val="FAFD00"/>
          </a:solidFill>
          <a:latin typeface="+mn-lt"/>
          <a:ea typeface="+mn-ea"/>
          <a:cs typeface="+mn-cs"/>
        </a:defRPr>
      </a:lvl4pPr>
      <a:lvl5pPr marL="2000250" indent="-171450" algn="l" defTabSz="762000" rtl="0" eaLnBrk="0" fontAlgn="base" hangingPunct="0">
        <a:lnSpc>
          <a:spcPct val="90000"/>
        </a:lnSpc>
        <a:spcBef>
          <a:spcPct val="30000"/>
        </a:spcBef>
        <a:spcAft>
          <a:spcPct val="0"/>
        </a:spcAft>
        <a:buSzPct val="100000"/>
        <a:buChar char="–"/>
        <a:defRPr sz="1400" b="1" kern="1200">
          <a:solidFill>
            <a:srgbClr val="FAFD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48590"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48591"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592"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C682D-55D1-424B-A3AD-501BD85B07C9}" type="datetimeFigureOut">
              <a:rPr lang="en-GB" smtClean="0"/>
              <a:t>12/11/2018</a:t>
            </a:fld>
            <a:endParaRPr lang="en-GB" dirty="0"/>
          </a:p>
        </p:txBody>
      </p:sp>
      <p:sp>
        <p:nvSpPr>
          <p:cNvPr id="1048593"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1048594"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54D25-BE37-4BB4-ADAA-402E999FCFAB}" type="slidenum">
              <a:rPr lang="en-GB" smtClean="0"/>
              <a:t>‹#›</a:t>
            </a:fld>
            <a:endParaRPr lang="en-GB" dirty="0"/>
          </a:p>
        </p:txBody>
      </p:sp>
    </p:spTree>
    <p:extLst>
      <p:ext uri="{BB962C8B-B14F-4D97-AF65-F5344CB8AC3E}">
        <p14:creationId xmlns:p14="http://schemas.microsoft.com/office/powerpoint/2010/main" val="80316987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240CC6C-6B29-45B5-9F08-2B063CB2A903}"/>
              </a:ext>
            </a:extLst>
          </p:cNvPr>
          <p:cNvSpPr>
            <a:spLocks noGrp="1" noChangeArrowheads="1"/>
          </p:cNvSpPr>
          <p:nvPr>
            <p:ph type="title"/>
          </p:nvPr>
        </p:nvSpPr>
        <p:spPr bwMode="auto">
          <a:xfrm>
            <a:off x="28575" y="0"/>
            <a:ext cx="9877425" cy="5143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GB" altLang="en-US"/>
              <a:t>Slide Title</a:t>
            </a:r>
          </a:p>
        </p:txBody>
      </p:sp>
      <p:grpSp>
        <p:nvGrpSpPr>
          <p:cNvPr id="1030" name="Group 6">
            <a:extLst>
              <a:ext uri="{FF2B5EF4-FFF2-40B4-BE49-F238E27FC236}">
                <a16:creationId xmlns:a16="http://schemas.microsoft.com/office/drawing/2014/main" id="{D263E6D7-538F-4752-9A20-95DD1158F821}"/>
              </a:ext>
            </a:extLst>
          </p:cNvPr>
          <p:cNvGrpSpPr>
            <a:grpSpLocks/>
          </p:cNvGrpSpPr>
          <p:nvPr/>
        </p:nvGrpSpPr>
        <p:grpSpPr bwMode="auto">
          <a:xfrm>
            <a:off x="25400" y="581025"/>
            <a:ext cx="9842500" cy="0"/>
            <a:chOff x="16" y="366"/>
            <a:chExt cx="6200" cy="0"/>
          </a:xfrm>
        </p:grpSpPr>
        <p:sp>
          <p:nvSpPr>
            <p:cNvPr id="1027" name="Line 3">
              <a:extLst>
                <a:ext uri="{FF2B5EF4-FFF2-40B4-BE49-F238E27FC236}">
                  <a16:creationId xmlns:a16="http://schemas.microsoft.com/office/drawing/2014/main" id="{52373876-4157-4829-99EA-710529051BE9}"/>
                </a:ext>
              </a:extLst>
            </p:cNvPr>
            <p:cNvSpPr>
              <a:spLocks noChangeShapeType="1"/>
            </p:cNvSpPr>
            <p:nvPr/>
          </p:nvSpPr>
          <p:spPr bwMode="auto">
            <a:xfrm>
              <a:off x="4132" y="366"/>
              <a:ext cx="2084" cy="0"/>
            </a:xfrm>
            <a:prstGeom prst="line">
              <a:avLst/>
            </a:prstGeom>
            <a:noFill/>
            <a:ln w="508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8" name="Line 4">
              <a:extLst>
                <a:ext uri="{FF2B5EF4-FFF2-40B4-BE49-F238E27FC236}">
                  <a16:creationId xmlns:a16="http://schemas.microsoft.com/office/drawing/2014/main" id="{7B0FCCE9-E20C-4262-ACD4-29E6E5284300}"/>
                </a:ext>
              </a:extLst>
            </p:cNvPr>
            <p:cNvSpPr>
              <a:spLocks noChangeShapeType="1"/>
            </p:cNvSpPr>
            <p:nvPr/>
          </p:nvSpPr>
          <p:spPr bwMode="auto">
            <a:xfrm>
              <a:off x="2021" y="366"/>
              <a:ext cx="2212" cy="0"/>
            </a:xfrm>
            <a:prstGeom prst="line">
              <a:avLst/>
            </a:prstGeom>
            <a:noFill/>
            <a:ln w="508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9" name="Line 5">
              <a:extLst>
                <a:ext uri="{FF2B5EF4-FFF2-40B4-BE49-F238E27FC236}">
                  <a16:creationId xmlns:a16="http://schemas.microsoft.com/office/drawing/2014/main" id="{247CD9F9-8BB1-4312-8335-FE88679886C8}"/>
                </a:ext>
              </a:extLst>
            </p:cNvPr>
            <p:cNvSpPr>
              <a:spLocks noChangeShapeType="1"/>
            </p:cNvSpPr>
            <p:nvPr/>
          </p:nvSpPr>
          <p:spPr bwMode="auto">
            <a:xfrm>
              <a:off x="16" y="366"/>
              <a:ext cx="2093" cy="0"/>
            </a:xfrm>
            <a:prstGeom prst="line">
              <a:avLst/>
            </a:prstGeom>
            <a:noFill/>
            <a:ln w="508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9" name="Rectangle 9">
            <a:extLst>
              <a:ext uri="{FF2B5EF4-FFF2-40B4-BE49-F238E27FC236}">
                <a16:creationId xmlns:a16="http://schemas.microsoft.com/office/drawing/2014/main" id="{46A5C153-2474-4EB7-B6E1-9CBFCE74886F}"/>
              </a:ext>
            </a:extLst>
          </p:cNvPr>
          <p:cNvSpPr>
            <a:spLocks noChangeArrowheads="1"/>
          </p:cNvSpPr>
          <p:nvPr userDrawn="1"/>
        </p:nvSpPr>
        <p:spPr bwMode="auto">
          <a:xfrm>
            <a:off x="1588" y="6664325"/>
            <a:ext cx="1439862"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00000"/>
              </a:lnSpc>
            </a:pPr>
            <a:fld id="{343B85EB-F809-4C4D-8C5A-8680704A8561}" type="slidenum">
              <a:rPr lang="en-GB" altLang="en-US" sz="1000" i="1" smtClean="0">
                <a:solidFill>
                  <a:srgbClr val="FAFD00"/>
                </a:solidFill>
                <a:latin typeface="Arial Narrow" panose="020B0606020202030204" pitchFamily="34" charset="0"/>
              </a:rPr>
              <a:pPr algn="l">
                <a:lnSpc>
                  <a:spcPct val="100000"/>
                </a:lnSpc>
              </a:pPr>
              <a:t>‹#›</a:t>
            </a:fld>
            <a:endParaRPr lang="en-GB" altLang="en-US" sz="1000" i="1" dirty="0">
              <a:solidFill>
                <a:srgbClr val="FAFD00"/>
              </a:solidFill>
              <a:latin typeface="Arial Narrow" panose="020B0606020202030204" pitchFamily="34" charset="0"/>
            </a:endParaRPr>
          </a:p>
        </p:txBody>
      </p:sp>
      <p:grpSp>
        <p:nvGrpSpPr>
          <p:cNvPr id="10" name="Group 9">
            <a:extLst>
              <a:ext uri="{FF2B5EF4-FFF2-40B4-BE49-F238E27FC236}">
                <a16:creationId xmlns:a16="http://schemas.microsoft.com/office/drawing/2014/main" id="{4D209877-275E-492D-A50A-6C6868D68572}"/>
              </a:ext>
            </a:extLst>
          </p:cNvPr>
          <p:cNvGrpSpPr/>
          <p:nvPr userDrawn="1"/>
        </p:nvGrpSpPr>
        <p:grpSpPr>
          <a:xfrm>
            <a:off x="7169239" y="6605588"/>
            <a:ext cx="2574837" cy="252412"/>
            <a:chOff x="7169239" y="6605588"/>
            <a:chExt cx="2574837" cy="252412"/>
          </a:xfrm>
        </p:grpSpPr>
        <p:sp>
          <p:nvSpPr>
            <p:cNvPr id="11" name="Rectangle 8">
              <a:extLst>
                <a:ext uri="{FF2B5EF4-FFF2-40B4-BE49-F238E27FC236}">
                  <a16:creationId xmlns:a16="http://schemas.microsoft.com/office/drawing/2014/main" id="{68D5A3F7-A3ED-4D53-826F-A1E29AD9CD65}"/>
                </a:ext>
              </a:extLst>
            </p:cNvPr>
            <p:cNvSpPr>
              <a:spLocks noChangeArrowheads="1"/>
            </p:cNvSpPr>
            <p:nvPr userDrawn="1"/>
          </p:nvSpPr>
          <p:spPr bwMode="auto">
            <a:xfrm>
              <a:off x="7169239" y="6605588"/>
              <a:ext cx="2574837"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p>
              <a:pPr lvl="1" algn="l">
                <a:buFontTx/>
                <a:buChar char="©"/>
              </a:pPr>
              <a:r>
                <a:rPr lang="en-GB" altLang="en-US" sz="800" i="1" dirty="0">
                  <a:solidFill>
                    <a:srgbClr val="FAFD00"/>
                  </a:solidFill>
                  <a:latin typeface="Arial" panose="020B0604020202020204" pitchFamily="34" charset="0"/>
                </a:rPr>
                <a:t> 1996-2018 Sustensis Ltd, London</a:t>
              </a:r>
            </a:p>
          </p:txBody>
        </p:sp>
        <p:pic>
          <p:nvPicPr>
            <p:cNvPr id="12" name="Picture 2" descr="D:\A Sustensis Websites\Images professional\_eswpic_00103.png">
              <a:extLst>
                <a:ext uri="{FF2B5EF4-FFF2-40B4-BE49-F238E27FC236}">
                  <a16:creationId xmlns:a16="http://schemas.microsoft.com/office/drawing/2014/main" id="{53902681-D5C7-487D-B8DA-1ABD533C0614}"/>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492848" y="6661405"/>
              <a:ext cx="192885" cy="1965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136198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762000" rtl="0" eaLnBrk="0" fontAlgn="base" hangingPunct="0">
        <a:lnSpc>
          <a:spcPct val="90000"/>
        </a:lnSpc>
        <a:spcBef>
          <a:spcPct val="0"/>
        </a:spcBef>
        <a:spcAft>
          <a:spcPct val="0"/>
        </a:spcAft>
        <a:defRPr sz="2800" b="1" kern="1200">
          <a:solidFill>
            <a:schemeClr val="hlink"/>
          </a:solidFill>
          <a:latin typeface="+mj-lt"/>
          <a:ea typeface="+mj-ea"/>
          <a:cs typeface="+mj-cs"/>
        </a:defRPr>
      </a:lvl1pPr>
      <a:lvl2pPr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2pPr>
      <a:lvl3pPr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3pPr>
      <a:lvl4pPr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4pPr>
      <a:lvl5pPr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5pPr>
      <a:lvl6pPr marL="457200"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6pPr>
      <a:lvl7pPr marL="914400"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7pPr>
      <a:lvl8pPr marL="1371600"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8pPr>
      <a:lvl9pPr marL="1828800" algn="ctr" defTabSz="762000" rtl="0" eaLnBrk="0" fontAlgn="base" hangingPunct="0">
        <a:lnSpc>
          <a:spcPct val="90000"/>
        </a:lnSpc>
        <a:spcBef>
          <a:spcPct val="0"/>
        </a:spcBef>
        <a:spcAft>
          <a:spcPct val="0"/>
        </a:spcAft>
        <a:defRPr sz="2800" b="1">
          <a:solidFill>
            <a:schemeClr val="hlink"/>
          </a:solidFill>
          <a:latin typeface="Arial" panose="020B0604020202020204" pitchFamily="34" charset="0"/>
        </a:defRPr>
      </a:lvl9pPr>
    </p:titleStyle>
    <p:bodyStyle>
      <a:lvl1pPr marL="285750" indent="-285750" algn="l" defTabSz="762000" rtl="0" eaLnBrk="0" fontAlgn="base" hangingPunct="0">
        <a:lnSpc>
          <a:spcPct val="90000"/>
        </a:lnSpc>
        <a:spcBef>
          <a:spcPct val="30000"/>
        </a:spcBef>
        <a:spcAft>
          <a:spcPct val="0"/>
        </a:spcAft>
        <a:buSzPct val="100000"/>
        <a:buFont typeface="Wingdings" panose="05000000000000000000" pitchFamily="2" charset="2"/>
        <a:buChar char="r"/>
        <a:defRPr sz="2400" b="1" kern="1200">
          <a:solidFill>
            <a:srgbClr val="FAFD00"/>
          </a:solidFill>
          <a:latin typeface="+mn-lt"/>
          <a:ea typeface="+mn-ea"/>
          <a:cs typeface="+mn-cs"/>
        </a:defRPr>
      </a:lvl1pPr>
      <a:lvl2pPr marL="685800" indent="-228600" algn="l" defTabSz="762000" rtl="0" eaLnBrk="0" fontAlgn="base" hangingPunct="0">
        <a:lnSpc>
          <a:spcPct val="90000"/>
        </a:lnSpc>
        <a:spcBef>
          <a:spcPct val="30000"/>
        </a:spcBef>
        <a:spcAft>
          <a:spcPct val="0"/>
        </a:spcAft>
        <a:buSzPct val="100000"/>
        <a:buChar char="–"/>
        <a:defRPr b="1" kern="1200">
          <a:solidFill>
            <a:srgbClr val="FAFD00"/>
          </a:solidFill>
          <a:latin typeface="+mn-lt"/>
          <a:ea typeface="+mn-ea"/>
          <a:cs typeface="+mn-cs"/>
        </a:defRPr>
      </a:lvl2pPr>
      <a:lvl3pPr marL="1143000" indent="-228600" algn="l" defTabSz="762000" rtl="0" eaLnBrk="0" fontAlgn="base" hangingPunct="0">
        <a:lnSpc>
          <a:spcPct val="90000"/>
        </a:lnSpc>
        <a:spcBef>
          <a:spcPct val="30000"/>
        </a:spcBef>
        <a:spcAft>
          <a:spcPct val="0"/>
        </a:spcAft>
        <a:buSzPct val="100000"/>
        <a:buChar char="»"/>
        <a:defRPr b="1" kern="1200">
          <a:solidFill>
            <a:srgbClr val="FAFD00"/>
          </a:solidFill>
          <a:latin typeface="+mn-lt"/>
          <a:ea typeface="+mn-ea"/>
          <a:cs typeface="+mn-cs"/>
        </a:defRPr>
      </a:lvl3pPr>
      <a:lvl4pPr marL="1543050" indent="-171450" algn="l" defTabSz="762000" rtl="0" eaLnBrk="0" fontAlgn="base" hangingPunct="0">
        <a:lnSpc>
          <a:spcPct val="90000"/>
        </a:lnSpc>
        <a:spcBef>
          <a:spcPct val="30000"/>
        </a:spcBef>
        <a:spcAft>
          <a:spcPct val="0"/>
        </a:spcAft>
        <a:buSzPct val="100000"/>
        <a:buChar char="•"/>
        <a:defRPr sz="1400" b="1" kern="1200">
          <a:solidFill>
            <a:srgbClr val="FAFD00"/>
          </a:solidFill>
          <a:latin typeface="+mn-lt"/>
          <a:ea typeface="+mn-ea"/>
          <a:cs typeface="+mn-cs"/>
        </a:defRPr>
      </a:lvl4pPr>
      <a:lvl5pPr marL="2000250" indent="-171450" algn="l" defTabSz="762000" rtl="0" eaLnBrk="0" fontAlgn="base" hangingPunct="0">
        <a:lnSpc>
          <a:spcPct val="90000"/>
        </a:lnSpc>
        <a:spcBef>
          <a:spcPct val="30000"/>
        </a:spcBef>
        <a:spcAft>
          <a:spcPct val="0"/>
        </a:spcAft>
        <a:buSzPct val="100000"/>
        <a:buChar char="–"/>
        <a:defRPr sz="1400" b="1" kern="1200">
          <a:solidFill>
            <a:srgbClr val="FAFD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ustensis.co.uk/"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5.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image" Target="../media/image43.png"/><Relationship Id="rId3" Type="http://schemas.openxmlformats.org/officeDocument/2006/relationships/image" Target="../media/image34.jpg"/><Relationship Id="rId7" Type="http://schemas.openxmlformats.org/officeDocument/2006/relationships/image" Target="../media/image38.png"/><Relationship Id="rId12"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7.jpg"/><Relationship Id="rId11" Type="http://schemas.openxmlformats.org/officeDocument/2006/relationships/hyperlink" Target="https://www.ntt.com/en/resources/articles/global-watch-vol3.html" TargetMode="External"/><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jpg"/><Relationship Id="rId9" Type="http://schemas.openxmlformats.org/officeDocument/2006/relationships/image" Target="../media/image40.png"/><Relationship Id="rId14" Type="http://schemas.openxmlformats.org/officeDocument/2006/relationships/image" Target="../media/image44.jp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16.xml"/><Relationship Id="rId7" Type="http://schemas.openxmlformats.org/officeDocument/2006/relationships/image" Target="../media/image48.png"/><Relationship Id="rId2" Type="http://schemas.openxmlformats.org/officeDocument/2006/relationships/slideLayout" Target="../slideLayouts/slideLayout35.xml"/><Relationship Id="rId1" Type="http://schemas.openxmlformats.org/officeDocument/2006/relationships/themeOverride" Target="../theme/themeOverride4.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jpg"/><Relationship Id="rId4" Type="http://schemas.openxmlformats.org/officeDocument/2006/relationships/image" Target="../media/image45.jpg"/><Relationship Id="rId9"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1.xml"/><Relationship Id="rId1" Type="http://schemas.openxmlformats.org/officeDocument/2006/relationships/vmlDrawing" Target="../drawings/vmlDrawing2.vml"/><Relationship Id="rId6" Type="http://schemas.openxmlformats.org/officeDocument/2006/relationships/image" Target="../media/image52.emf"/><Relationship Id="rId5" Type="http://schemas.openxmlformats.org/officeDocument/2006/relationships/package" Target="../embeddings/Microsoft_Office_Excel_2007_Workbook11111113326666666666661211111111111.xlsx"/><Relationship Id="rId4" Type="http://schemas.openxmlformats.org/officeDocument/2006/relationships/hyperlink" Target="http://www.futuristspeaker.com/business-trends/101-endangered-jobs-by-203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53.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image" Target="../media/image54.emf"/></Relationships>
</file>

<file path=ppt/slides/_rels/slide2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4.wmf"/><Relationship Id="rId18" Type="http://schemas.openxmlformats.org/officeDocument/2006/relationships/image" Target="../media/image1.png"/><Relationship Id="rId3" Type="http://schemas.openxmlformats.org/officeDocument/2006/relationships/notesSlide" Target="../notesSlides/notesSlide4.xml"/><Relationship Id="rId7" Type="http://schemas.openxmlformats.org/officeDocument/2006/relationships/image" Target="../media/image11.wmf"/><Relationship Id="rId12" Type="http://schemas.openxmlformats.org/officeDocument/2006/relationships/oleObject" Target="../embeddings/oleObject5.bin"/><Relationship Id="rId17" Type="http://schemas.openxmlformats.org/officeDocument/2006/relationships/image" Target="../media/image16.wmf"/><Relationship Id="rId2" Type="http://schemas.openxmlformats.org/officeDocument/2006/relationships/slideLayout" Target="../slideLayouts/slideLayout35.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wmf"/><Relationship Id="rId1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19.jpg"/><Relationship Id="rId4" Type="http://schemas.openxmlformats.org/officeDocument/2006/relationships/image" Target="../media/image18.jfi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 Id="rId9" Type="http://schemas.openxmlformats.org/officeDocument/2006/relationships/image" Target="../media/image26.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0.wmf"/><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ext Box 6"/>
          <p:cNvSpPr txBox="1">
            <a:spLocks noChangeArrowheads="1"/>
          </p:cNvSpPr>
          <p:nvPr/>
        </p:nvSpPr>
        <p:spPr bwMode="auto">
          <a:xfrm>
            <a:off x="637425" y="2924944"/>
            <a:ext cx="8784976" cy="1813064"/>
          </a:xfrm>
          <a:prstGeom prst="rect">
            <a:avLst/>
          </a:prstGeom>
          <a:noFill/>
          <a:ln>
            <a:noFill/>
          </a:ln>
          <a:effectLst/>
        </p:spPr>
        <p:txBody>
          <a:bodyPr wrap="square" lIns="90233" tIns="44325" rIns="90233" bIns="44325">
            <a:spAutoFit/>
          </a:bodyPr>
          <a:lstStyle>
            <a:defPPr>
              <a:defRPr lang="en-US"/>
            </a:defPPr>
            <a:lvl1pPr algn="ctr" defTabSz="759835" eaLnBrk="0" fontAlgn="base" hangingPunct="0">
              <a:spcBef>
                <a:spcPct val="0"/>
              </a:spcBef>
              <a:spcAft>
                <a:spcPct val="0"/>
              </a:spcAft>
              <a:defRPr b="1">
                <a:solidFill>
                  <a:srgbClr val="FFFF00"/>
                </a:solidFill>
                <a:latin typeface="Arial" charset="0"/>
              </a:defRPr>
            </a:lvl1pPr>
          </a:lstStyle>
          <a:p>
            <a:pPr>
              <a:lnSpc>
                <a:spcPct val="100000"/>
              </a:lnSpc>
            </a:pPr>
            <a:r>
              <a:rPr lang="en-US" sz="2400" dirty="0"/>
              <a:t>Business Sustainability in the age of exponential change</a:t>
            </a:r>
          </a:p>
          <a:p>
            <a:pPr>
              <a:lnSpc>
                <a:spcPct val="100000"/>
              </a:lnSpc>
            </a:pPr>
            <a:endParaRPr lang="en-US" sz="2400" dirty="0"/>
          </a:p>
          <a:p>
            <a:pPr>
              <a:lnSpc>
                <a:spcPct val="100000"/>
              </a:lnSpc>
            </a:pPr>
            <a:endParaRPr lang="en-US" sz="2400" dirty="0"/>
          </a:p>
          <a:p>
            <a:pPr>
              <a:lnSpc>
                <a:spcPct val="100000"/>
              </a:lnSpc>
            </a:pPr>
            <a:endParaRPr lang="en-US" dirty="0"/>
          </a:p>
          <a:p>
            <a:pPr>
              <a:lnSpc>
                <a:spcPct val="100000"/>
              </a:lnSpc>
            </a:pPr>
            <a:r>
              <a:rPr lang="en-US" dirty="0"/>
              <a:t>How to minimize the risk of Global Economic Disorder?</a:t>
            </a:r>
            <a:endParaRPr lang="en-GB" sz="2400" dirty="0"/>
          </a:p>
        </p:txBody>
      </p:sp>
      <p:sp>
        <p:nvSpPr>
          <p:cNvPr id="1048616" name="Rectangle 2"/>
          <p:cNvSpPr>
            <a:spLocks noChangeArrowheads="1"/>
          </p:cNvSpPr>
          <p:nvPr/>
        </p:nvSpPr>
        <p:spPr bwMode="auto">
          <a:xfrm>
            <a:off x="3416377" y="4941169"/>
            <a:ext cx="3227072" cy="1382177"/>
          </a:xfrm>
          <a:prstGeom prst="rect">
            <a:avLst/>
          </a:prstGeom>
          <a:noFill/>
          <a:ln>
            <a:noFill/>
          </a:ln>
          <a:effectLst/>
        </p:spPr>
        <p:txBody>
          <a:bodyPr wrap="square" lIns="90233" tIns="44325" rIns="90233" bIns="44325">
            <a:spAutoFit/>
          </a:bodyPr>
          <a:lstStyle/>
          <a:p>
            <a:pPr defTabSz="759835">
              <a:lnSpc>
                <a:spcPct val="100000"/>
              </a:lnSpc>
            </a:pPr>
            <a:r>
              <a:rPr lang="en-GB" dirty="0">
                <a:solidFill>
                  <a:srgbClr val="FFFF00"/>
                </a:solidFill>
                <a:latin typeface="Calibri" panose="020F0502020204030204" pitchFamily="34" charset="0"/>
                <a:cs typeface="Calibri" panose="020F0502020204030204" pitchFamily="34" charset="0"/>
              </a:rPr>
              <a:t>Tony Czarnecki</a:t>
            </a:r>
          </a:p>
          <a:p>
            <a:pPr defTabSz="759835">
              <a:lnSpc>
                <a:spcPct val="100000"/>
              </a:lnSpc>
            </a:pPr>
            <a:r>
              <a:rPr lang="en-GB" sz="1600" dirty="0">
                <a:solidFill>
                  <a:srgbClr val="FFFF00"/>
                </a:solidFill>
                <a:latin typeface="Calibri" panose="020F0502020204030204" pitchFamily="34" charset="0"/>
                <a:cs typeface="Calibri" panose="020F0502020204030204" pitchFamily="34" charset="0"/>
              </a:rPr>
              <a:t>Managing Partner, Sustensis</a:t>
            </a:r>
          </a:p>
          <a:p>
            <a:pPr defTabSz="759835">
              <a:lnSpc>
                <a:spcPct val="100000"/>
              </a:lnSpc>
            </a:pPr>
            <a:r>
              <a:rPr lang="en-GB" sz="1600" dirty="0">
                <a:solidFill>
                  <a:srgbClr val="FFFF00"/>
                </a:solidFill>
                <a:latin typeface="Calibri" panose="020F0502020204030204" pitchFamily="34" charset="0"/>
                <a:cs typeface="Calibri" panose="020F0502020204030204" pitchFamily="34" charset="0"/>
                <a:hlinkClick r:id="rId3"/>
              </a:rPr>
              <a:t>www.sustensis.co.uk</a:t>
            </a:r>
            <a:r>
              <a:rPr lang="en-GB" sz="1600" dirty="0">
                <a:solidFill>
                  <a:srgbClr val="FFFF00"/>
                </a:solidFill>
                <a:latin typeface="Calibri" panose="020F0502020204030204" pitchFamily="34" charset="0"/>
                <a:cs typeface="Calibri" panose="020F0502020204030204" pitchFamily="34" charset="0"/>
              </a:rPr>
              <a:t>  </a:t>
            </a:r>
          </a:p>
          <a:p>
            <a:pPr defTabSz="759835">
              <a:lnSpc>
                <a:spcPct val="100000"/>
              </a:lnSpc>
            </a:pPr>
            <a:r>
              <a:rPr lang="en-GB" sz="1600" dirty="0">
                <a:solidFill>
                  <a:srgbClr val="FFFF00"/>
                </a:solidFill>
                <a:latin typeface="Calibri" panose="020F0502020204030204" pitchFamily="34" charset="0"/>
                <a:cs typeface="Calibri" panose="020F0502020204030204" pitchFamily="34" charset="0"/>
              </a:rPr>
              <a:t>London, 8</a:t>
            </a:r>
            <a:r>
              <a:rPr lang="en-GB" sz="1600" baseline="30000" dirty="0">
                <a:solidFill>
                  <a:srgbClr val="FFFF00"/>
                </a:solidFill>
                <a:latin typeface="Calibri" panose="020F0502020204030204" pitchFamily="34" charset="0"/>
                <a:cs typeface="Calibri" panose="020F0502020204030204" pitchFamily="34" charset="0"/>
              </a:rPr>
              <a:t>th</a:t>
            </a:r>
            <a:r>
              <a:rPr lang="en-GB" sz="1600" dirty="0">
                <a:solidFill>
                  <a:srgbClr val="FFFF00"/>
                </a:solidFill>
                <a:latin typeface="Calibri" panose="020F0502020204030204" pitchFamily="34" charset="0"/>
                <a:cs typeface="Calibri" panose="020F0502020204030204" pitchFamily="34" charset="0"/>
              </a:rPr>
              <a:t> November 2018 </a:t>
            </a:r>
          </a:p>
          <a:p>
            <a:pPr defTabSz="759835">
              <a:lnSpc>
                <a:spcPct val="100000"/>
              </a:lnSpc>
            </a:pPr>
            <a:endParaRPr lang="en-GB" sz="1600" dirty="0">
              <a:solidFill>
                <a:srgbClr val="FFFF00"/>
              </a:solidFill>
              <a:latin typeface="Calibri" panose="020F0502020204030204" pitchFamily="34" charset="0"/>
              <a:cs typeface="Calibri" panose="020F0502020204030204" pitchFamily="34" charset="0"/>
            </a:endParaRPr>
          </a:p>
        </p:txBody>
      </p:sp>
      <p:pic>
        <p:nvPicPr>
          <p:cNvPr id="5" name="Picture 5" descr="Sustensis logo">
            <a:extLst>
              <a:ext uri="{FF2B5EF4-FFF2-40B4-BE49-F238E27FC236}">
                <a16:creationId xmlns:a16="http://schemas.microsoft.com/office/drawing/2014/main" id="{1747EBF7-3B19-45FA-AB76-47C11B8368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1200" y="139700"/>
            <a:ext cx="1174750" cy="11969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447923D1-5B9E-48CE-BB33-611B4C24BCF1}"/>
              </a:ext>
            </a:extLst>
          </p:cNvPr>
          <p:cNvSpPr>
            <a:spLocks noChangeArrowheads="1"/>
          </p:cNvSpPr>
          <p:nvPr/>
        </p:nvSpPr>
        <p:spPr bwMode="auto">
          <a:xfrm>
            <a:off x="3721100" y="1436688"/>
            <a:ext cx="2651125"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z="1200" i="1" dirty="0">
                <a:solidFill>
                  <a:srgbClr val="FAFD00"/>
                </a:solidFill>
                <a:latin typeface="Arial" panose="020B0604020202020204" pitchFamily="34" charset="0"/>
              </a:rPr>
              <a:t>…where Business Sustainability </a:t>
            </a:r>
          </a:p>
          <a:p>
            <a:r>
              <a:rPr lang="en-GB" altLang="en-US" sz="1200" i="1" dirty="0">
                <a:solidFill>
                  <a:srgbClr val="FAFD00"/>
                </a:solidFill>
                <a:latin typeface="Arial" panose="020B0604020202020204" pitchFamily="34" charset="0"/>
              </a:rPr>
              <a:t>makes good business sense</a:t>
            </a:r>
            <a:endParaRPr lang="en-GB" altLang="en-US" sz="1000" b="0" dirty="0">
              <a:solidFill>
                <a:srgbClr val="FAFD00"/>
              </a:solidFill>
              <a:latin typeface="Arial" panose="020B0604020202020204" pitchFamily="34" charset="0"/>
            </a:endParaRPr>
          </a:p>
        </p:txBody>
      </p:sp>
      <p:sp>
        <p:nvSpPr>
          <p:cNvPr id="7" name="Rectangle 2">
            <a:extLst>
              <a:ext uri="{FF2B5EF4-FFF2-40B4-BE49-F238E27FC236}">
                <a16:creationId xmlns:a16="http://schemas.microsoft.com/office/drawing/2014/main" id="{9C116A9D-6C38-4DCF-A3D9-9475CB3FF1F6}"/>
              </a:ext>
            </a:extLst>
          </p:cNvPr>
          <p:cNvSpPr txBox="1">
            <a:spLocks noChangeArrowheads="1"/>
          </p:cNvSpPr>
          <p:nvPr/>
        </p:nvSpPr>
        <p:spPr>
          <a:xfrm>
            <a:off x="3850851" y="3564181"/>
            <a:ext cx="2667297" cy="662182"/>
          </a:xfrm>
          <a:prstGeom prst="rect">
            <a:avLst/>
          </a:prstGeom>
        </p:spPr>
        <p:txBody>
          <a:bodyPr vert="horz" wrap="square" lIns="107153" tIns="53569" rIns="107153" bIns="53569" rtlCol="0" anchor="b" anchorCtr="0">
            <a:spAutoFit/>
          </a:bodyPr>
          <a:lstStyle>
            <a:lvl1pPr algn="l" defTabSz="1071523" rtl="0" eaLnBrk="1" latinLnBrk="0" hangingPunct="1">
              <a:spcBef>
                <a:spcPts val="469"/>
              </a:spcBef>
              <a:buNone/>
              <a:defRPr sz="4700" b="0" kern="1200" cap="none" spc="0" baseline="0">
                <a:solidFill>
                  <a:schemeClr val="tx1"/>
                </a:solidFill>
                <a:latin typeface="+mj-lt"/>
                <a:ea typeface="+mj-ea"/>
                <a:cs typeface="Tunga" pitchFamily="2"/>
              </a:defRPr>
            </a:lvl1pPr>
          </a:lstStyle>
          <a:p>
            <a:pPr algn="ctr" eaLnBrk="0" hangingPunct="0">
              <a:spcBef>
                <a:spcPct val="0"/>
              </a:spcBef>
            </a:pPr>
            <a:r>
              <a:rPr lang="en-GB" altLang="en-US" sz="4000" b="1" dirty="0">
                <a:solidFill>
                  <a:srgbClr val="FFFF00"/>
                </a:solidFill>
                <a:latin typeface="Calibri" panose="020F0502020204030204" pitchFamily="34" charset="0"/>
                <a:ea typeface="+mn-ea"/>
                <a:cs typeface="Calibri" panose="020F0502020204030204" pitchFamily="34" charset="0"/>
              </a:rPr>
              <a:t>PART 1</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257562C-09ED-4E48-9483-2B1FF45C807C}"/>
              </a:ext>
            </a:extLst>
          </p:cNvPr>
          <p:cNvSpPr txBox="1">
            <a:spLocks noChangeArrowheads="1"/>
          </p:cNvSpPr>
          <p:nvPr/>
        </p:nvSpPr>
        <p:spPr>
          <a:xfrm>
            <a:off x="472142" y="3301963"/>
            <a:ext cx="8719455" cy="440583"/>
          </a:xfrm>
          <a:prstGeom prst="rect">
            <a:avLst/>
          </a:prstGeom>
        </p:spPr>
        <p:txBody>
          <a:bodyPr vert="horz" wrap="square" lIns="107153" tIns="53569" rIns="107153" bIns="53569" rtlCol="0" anchor="b" anchorCtr="0">
            <a:spAutoFit/>
          </a:bodyPr>
          <a:lstStyle>
            <a:lvl1pPr algn="l" defTabSz="1071523" rtl="0" eaLnBrk="1" latinLnBrk="0" hangingPunct="1">
              <a:spcBef>
                <a:spcPts val="469"/>
              </a:spcBef>
              <a:buNone/>
              <a:defRPr sz="4700" b="0" kern="1200" cap="none" spc="0" baseline="0">
                <a:solidFill>
                  <a:schemeClr val="tx1"/>
                </a:solidFill>
                <a:latin typeface="+mj-lt"/>
                <a:ea typeface="+mj-ea"/>
                <a:cs typeface="Tunga" pitchFamily="2"/>
              </a:defRPr>
            </a:lvl1pPr>
          </a:lstStyle>
          <a:p>
            <a:pPr algn="ctr" eaLnBrk="0" hangingPunct="0">
              <a:spcBef>
                <a:spcPct val="0"/>
              </a:spcBef>
            </a:pPr>
            <a:r>
              <a:rPr lang="en-GB" altLang="en-US" sz="2400" b="1" dirty="0">
                <a:solidFill>
                  <a:srgbClr val="FFFF00"/>
                </a:solidFill>
                <a:latin typeface="Calibri" panose="020F0502020204030204" pitchFamily="34" charset="0"/>
                <a:ea typeface="+mn-ea"/>
                <a:cs typeface="Calibri" panose="020F0502020204030204" pitchFamily="34" charset="0"/>
              </a:rPr>
              <a:t>The roots of unsustainable business</a:t>
            </a:r>
          </a:p>
        </p:txBody>
      </p:sp>
    </p:spTree>
    <p:extLst>
      <p:ext uri="{BB962C8B-B14F-4D97-AF65-F5344CB8AC3E}">
        <p14:creationId xmlns:p14="http://schemas.microsoft.com/office/powerpoint/2010/main" val="4227371894"/>
      </p:ext>
    </p:extLst>
  </p:cSld>
  <p:clrMapOvr>
    <a:masterClrMapping/>
  </p:clrMapOvr>
  <p:transition>
    <p:strips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866109-E205-4FF1-AAC5-F4D345E7EFA6}"/>
              </a:ext>
            </a:extLst>
          </p:cNvPr>
          <p:cNvSpPr/>
          <p:nvPr/>
        </p:nvSpPr>
        <p:spPr>
          <a:xfrm>
            <a:off x="444984" y="2569352"/>
            <a:ext cx="9016031" cy="369332"/>
          </a:xfrm>
          <a:prstGeom prst="rect">
            <a:avLst/>
          </a:prstGeom>
        </p:spPr>
        <p:txBody>
          <a:bodyPr wrap="square">
            <a:spAutoFit/>
          </a:bodyPr>
          <a:lstStyle/>
          <a:p>
            <a:r>
              <a:rPr lang="en-US" dirty="0">
                <a:solidFill>
                  <a:srgbClr val="FFFF00"/>
                </a:solidFill>
                <a:latin typeface="Calibri" panose="020F0502020204030204" pitchFamily="34" charset="0"/>
                <a:cs typeface="Calibri" panose="020F0502020204030204" pitchFamily="34" charset="0"/>
              </a:rPr>
              <a:t>“There is one and only one social responsibility of business … to increase its profits”</a:t>
            </a:r>
            <a:endParaRPr lang="en-GB" dirty="0">
              <a:solidFill>
                <a:srgbClr val="FFFF00"/>
              </a:solidFill>
              <a:latin typeface="Calibri" panose="020F0502020204030204" pitchFamily="34" charset="0"/>
              <a:cs typeface="Calibri" panose="020F0502020204030204" pitchFamily="34" charset="0"/>
            </a:endParaRPr>
          </a:p>
        </p:txBody>
      </p:sp>
      <p:sp>
        <p:nvSpPr>
          <p:cNvPr id="8" name="Rectangle 2">
            <a:extLst>
              <a:ext uri="{FF2B5EF4-FFF2-40B4-BE49-F238E27FC236}">
                <a16:creationId xmlns:a16="http://schemas.microsoft.com/office/drawing/2014/main" id="{C795A4DD-155F-43B7-A8AA-4F4B07A10654}"/>
              </a:ext>
            </a:extLst>
          </p:cNvPr>
          <p:cNvSpPr txBox="1">
            <a:spLocks noChangeArrowheads="1"/>
          </p:cNvSpPr>
          <p:nvPr/>
        </p:nvSpPr>
        <p:spPr>
          <a:xfrm>
            <a:off x="102392" y="4667747"/>
            <a:ext cx="9701213" cy="1677845"/>
          </a:xfrm>
          <a:prstGeom prst="rect">
            <a:avLst/>
          </a:prstGeom>
        </p:spPr>
        <p:txBody>
          <a:bodyPr vert="horz" wrap="square" lIns="107153" tIns="53569" rIns="107153" bIns="53569" rtlCol="0" anchor="b" anchorCtr="0">
            <a:spAutoFit/>
          </a:bodyPr>
          <a:lstStyle>
            <a:lvl1pPr algn="l" defTabSz="1071523" rtl="0" eaLnBrk="1" latinLnBrk="0" hangingPunct="1">
              <a:spcBef>
                <a:spcPts val="469"/>
              </a:spcBef>
              <a:buNone/>
              <a:defRPr sz="4700" b="0" kern="1200" cap="none" spc="0" baseline="0">
                <a:solidFill>
                  <a:schemeClr val="tx1"/>
                </a:solidFill>
                <a:latin typeface="+mj-lt"/>
                <a:ea typeface="+mj-ea"/>
                <a:cs typeface="Tunga" pitchFamily="2"/>
              </a:defRPr>
            </a:lvl1pPr>
          </a:lstStyle>
          <a:p>
            <a:pPr marL="342900" indent="-342900" eaLnBrk="0" fontAlgn="base" hangingPunct="0">
              <a:lnSpc>
                <a:spcPct val="90000"/>
              </a:lnSpc>
              <a:spcBef>
                <a:spcPts val="600"/>
              </a:spcBef>
              <a:spcAft>
                <a:spcPts val="600"/>
              </a:spcAft>
              <a:buFont typeface="Wingdings" panose="05000000000000000000" pitchFamily="2" charset="2"/>
              <a:buChar char="q"/>
            </a:pPr>
            <a:r>
              <a:rPr lang="en-GB" altLang="en-US" sz="2000" b="1" dirty="0">
                <a:solidFill>
                  <a:srgbClr val="FFFF00"/>
                </a:solidFill>
                <a:latin typeface="Calibri" panose="020F0502020204030204" pitchFamily="34" charset="0"/>
                <a:ea typeface="+mn-ea"/>
                <a:cs typeface="Calibri" panose="020F0502020204030204" pitchFamily="34" charset="0"/>
              </a:rPr>
              <a:t>End of control on the movement of capital across borders - globalisation</a:t>
            </a:r>
          </a:p>
          <a:p>
            <a:pPr marL="342900" indent="-342900" eaLnBrk="0" fontAlgn="base" hangingPunct="0">
              <a:lnSpc>
                <a:spcPct val="90000"/>
              </a:lnSpc>
              <a:spcBef>
                <a:spcPts val="600"/>
              </a:spcBef>
              <a:spcAft>
                <a:spcPts val="600"/>
              </a:spcAft>
              <a:buFont typeface="Wingdings" panose="05000000000000000000" pitchFamily="2" charset="2"/>
              <a:buChar char="q"/>
            </a:pPr>
            <a:r>
              <a:rPr lang="en-GB" altLang="en-US" sz="2000" b="1" dirty="0">
                <a:solidFill>
                  <a:srgbClr val="FFFF00"/>
                </a:solidFill>
                <a:latin typeface="Calibri" panose="020F0502020204030204" pitchFamily="34" charset="0"/>
                <a:ea typeface="+mn-ea"/>
                <a:cs typeface="Calibri" panose="020F0502020204030204" pitchFamily="34" charset="0"/>
              </a:rPr>
              <a:t>Debt-driven company expansion and short-termism</a:t>
            </a:r>
          </a:p>
          <a:p>
            <a:pPr marL="342900" indent="-342900" eaLnBrk="0" fontAlgn="base" hangingPunct="0">
              <a:lnSpc>
                <a:spcPct val="90000"/>
              </a:lnSpc>
              <a:spcBef>
                <a:spcPts val="600"/>
              </a:spcBef>
              <a:spcAft>
                <a:spcPts val="600"/>
              </a:spcAft>
              <a:buFont typeface="Wingdings" panose="05000000000000000000" pitchFamily="2" charset="2"/>
              <a:buChar char="q"/>
            </a:pPr>
            <a:r>
              <a:rPr lang="en-GB" altLang="en-US" sz="2000" b="1" dirty="0">
                <a:solidFill>
                  <a:srgbClr val="FFFF00"/>
                </a:solidFill>
                <a:latin typeface="Calibri" panose="020F0502020204030204" pitchFamily="34" charset="0"/>
                <a:ea typeface="+mn-ea"/>
                <a:cs typeface="Calibri" panose="020F0502020204030204" pitchFamily="34" charset="0"/>
              </a:rPr>
              <a:t>SE – the place to sell companies rather than stock - </a:t>
            </a:r>
            <a:r>
              <a:rPr lang="en-US" sz="2000" b="1" dirty="0">
                <a:solidFill>
                  <a:srgbClr val="FFFF00"/>
                </a:solidFill>
                <a:latin typeface="Calibri" panose="020F0502020204030204" pitchFamily="34" charset="0"/>
                <a:ea typeface="+mn-ea"/>
                <a:cs typeface="Calibri" panose="020F0502020204030204" pitchFamily="34" charset="0"/>
              </a:rPr>
              <a:t>company age 15 years (67 in 1920’)</a:t>
            </a:r>
            <a:endParaRPr lang="en-GB" altLang="en-US" sz="2000" b="1" dirty="0">
              <a:solidFill>
                <a:srgbClr val="FFFF00"/>
              </a:solidFill>
              <a:latin typeface="Calibri" panose="020F0502020204030204" pitchFamily="34" charset="0"/>
              <a:ea typeface="+mn-ea"/>
              <a:cs typeface="Calibri" panose="020F0502020204030204" pitchFamily="34" charset="0"/>
            </a:endParaRPr>
          </a:p>
          <a:p>
            <a:pPr marL="342900" indent="-342900" eaLnBrk="0" fontAlgn="base" hangingPunct="0">
              <a:lnSpc>
                <a:spcPct val="90000"/>
              </a:lnSpc>
              <a:spcBef>
                <a:spcPts val="600"/>
              </a:spcBef>
              <a:spcAft>
                <a:spcPts val="600"/>
              </a:spcAft>
              <a:buFont typeface="Wingdings" panose="05000000000000000000" pitchFamily="2" charset="2"/>
              <a:buChar char="q"/>
            </a:pPr>
            <a:r>
              <a:rPr lang="en-GB" altLang="en-US" sz="2000" b="1" dirty="0">
                <a:solidFill>
                  <a:srgbClr val="FFFF00"/>
                </a:solidFill>
                <a:latin typeface="Calibri" panose="020F0502020204030204" pitchFamily="34" charset="0"/>
                <a:ea typeface="+mn-ea"/>
                <a:cs typeface="Calibri" panose="020F0502020204030204" pitchFamily="34" charset="0"/>
              </a:rPr>
              <a:t>Electronic trading changes the nature of investment (97 microsecond deals)</a:t>
            </a:r>
          </a:p>
        </p:txBody>
      </p:sp>
      <p:sp>
        <p:nvSpPr>
          <p:cNvPr id="2" name="Title 1">
            <a:extLst>
              <a:ext uri="{FF2B5EF4-FFF2-40B4-BE49-F238E27FC236}">
                <a16:creationId xmlns:a16="http://schemas.microsoft.com/office/drawing/2014/main" id="{7CCA6331-0501-47AC-AE8E-07DCC1541AE9}"/>
              </a:ext>
            </a:extLst>
          </p:cNvPr>
          <p:cNvSpPr>
            <a:spLocks noGrp="1"/>
          </p:cNvSpPr>
          <p:nvPr>
            <p:ph type="title"/>
          </p:nvPr>
        </p:nvSpPr>
        <p:spPr/>
        <p:txBody>
          <a:bodyPr/>
          <a:lstStyle/>
          <a:p>
            <a:r>
              <a:rPr lang="en-GB" altLang="en-US" dirty="0">
                <a:solidFill>
                  <a:srgbClr val="FF0000"/>
                </a:solidFill>
                <a:latin typeface="Calibri" panose="020F0502020204030204" pitchFamily="34" charset="0"/>
                <a:cs typeface="Calibri" panose="020F0502020204030204" pitchFamily="34" charset="0"/>
              </a:rPr>
              <a:t>1980’ and the age of the ‘Perfect Market’</a:t>
            </a:r>
            <a:endParaRPr lang="en-GB" dirty="0"/>
          </a:p>
        </p:txBody>
      </p:sp>
      <p:sp>
        <p:nvSpPr>
          <p:cNvPr id="3" name="Rectangle 2">
            <a:extLst>
              <a:ext uri="{FF2B5EF4-FFF2-40B4-BE49-F238E27FC236}">
                <a16:creationId xmlns:a16="http://schemas.microsoft.com/office/drawing/2014/main" id="{32717CDD-02B4-4866-B6DE-FF00C6712DB6}"/>
              </a:ext>
            </a:extLst>
          </p:cNvPr>
          <p:cNvSpPr/>
          <p:nvPr/>
        </p:nvSpPr>
        <p:spPr>
          <a:xfrm>
            <a:off x="102392" y="3289456"/>
            <a:ext cx="9480191" cy="535531"/>
          </a:xfrm>
          <a:prstGeom prst="rect">
            <a:avLst/>
          </a:prstGeom>
        </p:spPr>
        <p:txBody>
          <a:bodyPr wrap="square">
            <a:spAutoFit/>
          </a:bodyPr>
          <a:lstStyle/>
          <a:p>
            <a:r>
              <a:rPr lang="en-GB" altLang="en-US" sz="3200" dirty="0">
                <a:solidFill>
                  <a:srgbClr val="F8F8F8"/>
                </a:solidFill>
                <a:latin typeface="Calibri" panose="020F0502020204030204" pitchFamily="34" charset="0"/>
                <a:cs typeface="Calibri" panose="020F0502020204030204" pitchFamily="34" charset="0"/>
              </a:rPr>
              <a:t>Reganomics and the end of merchant-based capitalism</a:t>
            </a:r>
            <a:endParaRPr lang="en-GB" sz="3200" dirty="0">
              <a:solidFill>
                <a:srgbClr val="F8F8F8"/>
              </a:solidFill>
            </a:endParaRPr>
          </a:p>
        </p:txBody>
      </p:sp>
      <p:grpSp>
        <p:nvGrpSpPr>
          <p:cNvPr id="17" name="Group 16">
            <a:extLst>
              <a:ext uri="{FF2B5EF4-FFF2-40B4-BE49-F238E27FC236}">
                <a16:creationId xmlns:a16="http://schemas.microsoft.com/office/drawing/2014/main" id="{C8D5DB57-3A8E-415B-8111-85CA6DB7B804}"/>
              </a:ext>
            </a:extLst>
          </p:cNvPr>
          <p:cNvGrpSpPr/>
          <p:nvPr/>
        </p:nvGrpSpPr>
        <p:grpSpPr>
          <a:xfrm>
            <a:off x="387919" y="836677"/>
            <a:ext cx="8460334" cy="1114137"/>
            <a:chOff x="387919" y="836677"/>
            <a:chExt cx="8460334" cy="1114137"/>
          </a:xfrm>
        </p:grpSpPr>
        <p:pic>
          <p:nvPicPr>
            <p:cNvPr id="7" name="Picture 6" descr="A person wearing a suit and tie&#10;&#10;Description automatically generated">
              <a:extLst>
                <a:ext uri="{FF2B5EF4-FFF2-40B4-BE49-F238E27FC236}">
                  <a16:creationId xmlns:a16="http://schemas.microsoft.com/office/drawing/2014/main" id="{41F1ECF3-6BE1-4DF2-8277-07BA96467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19" y="836677"/>
              <a:ext cx="1980686" cy="1114136"/>
            </a:xfrm>
            <a:prstGeom prst="rect">
              <a:avLst/>
            </a:prstGeom>
          </p:spPr>
        </p:pic>
        <p:pic>
          <p:nvPicPr>
            <p:cNvPr id="12" name="Picture 11" descr="A person posing for the camera&#10;&#10;Description automatically generated">
              <a:extLst>
                <a:ext uri="{FF2B5EF4-FFF2-40B4-BE49-F238E27FC236}">
                  <a16:creationId xmlns:a16="http://schemas.microsoft.com/office/drawing/2014/main" id="{F410F3DD-374B-4D8D-8E48-4A1108BBCD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8896" y="836677"/>
              <a:ext cx="1679357" cy="1114137"/>
            </a:xfrm>
            <a:prstGeom prst="rect">
              <a:avLst/>
            </a:prstGeom>
          </p:spPr>
        </p:pic>
        <p:pic>
          <p:nvPicPr>
            <p:cNvPr id="14" name="Picture 13" descr="A person wearing a suit and tie&#10;&#10;Description automatically generated">
              <a:extLst>
                <a:ext uri="{FF2B5EF4-FFF2-40B4-BE49-F238E27FC236}">
                  <a16:creationId xmlns:a16="http://schemas.microsoft.com/office/drawing/2014/main" id="{E2EA27A3-61E5-41CB-A4ED-F8B1CD3FE1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3709" y="836677"/>
              <a:ext cx="1485514" cy="1114136"/>
            </a:xfrm>
            <a:prstGeom prst="rect">
              <a:avLst/>
            </a:prstGeom>
          </p:spPr>
        </p:pic>
      </p:grpSp>
      <p:grpSp>
        <p:nvGrpSpPr>
          <p:cNvPr id="18" name="Group 17">
            <a:extLst>
              <a:ext uri="{FF2B5EF4-FFF2-40B4-BE49-F238E27FC236}">
                <a16:creationId xmlns:a16="http://schemas.microsoft.com/office/drawing/2014/main" id="{1A39D31A-9761-4A8A-88A7-1F995B0A748A}"/>
              </a:ext>
            </a:extLst>
          </p:cNvPr>
          <p:cNvGrpSpPr/>
          <p:nvPr/>
        </p:nvGrpSpPr>
        <p:grpSpPr>
          <a:xfrm>
            <a:off x="534704" y="1973631"/>
            <a:ext cx="8362408" cy="428487"/>
            <a:chOff x="534704" y="1973631"/>
            <a:chExt cx="8362408" cy="428487"/>
          </a:xfrm>
        </p:grpSpPr>
        <p:sp>
          <p:nvSpPr>
            <p:cNvPr id="6" name="Rectangle 2">
              <a:extLst>
                <a:ext uri="{FF2B5EF4-FFF2-40B4-BE49-F238E27FC236}">
                  <a16:creationId xmlns:a16="http://schemas.microsoft.com/office/drawing/2014/main" id="{092B0331-7334-4BBE-AD14-220EEEAD961C}"/>
                </a:ext>
              </a:extLst>
            </p:cNvPr>
            <p:cNvSpPr txBox="1">
              <a:spLocks noChangeArrowheads="1"/>
            </p:cNvSpPr>
            <p:nvPr/>
          </p:nvSpPr>
          <p:spPr>
            <a:xfrm>
              <a:off x="3561541" y="1973631"/>
              <a:ext cx="1687115" cy="428487"/>
            </a:xfrm>
            <a:prstGeom prst="rect">
              <a:avLst/>
            </a:prstGeom>
            <a:ln/>
          </p:spPr>
          <p:txBody>
            <a:bodyPr vert="horz" lIns="107153" tIns="53569" rIns="107153" bIns="53569" rtlCol="0" anchor="b" anchorCtr="0">
              <a:normAutofit fontScale="97500"/>
            </a:bodyPr>
            <a:lstStyle>
              <a:lvl1pPr algn="l" defTabSz="1071523" rtl="0" eaLnBrk="1" latinLnBrk="0" hangingPunct="1">
                <a:spcBef>
                  <a:spcPts val="469"/>
                </a:spcBef>
                <a:buNone/>
                <a:defRPr sz="4700" b="0" kern="1200" cap="none" spc="0" baseline="0">
                  <a:solidFill>
                    <a:schemeClr val="tx1"/>
                  </a:solidFill>
                  <a:latin typeface="+mj-lt"/>
                  <a:ea typeface="+mj-ea"/>
                  <a:cs typeface="Tunga" pitchFamily="2"/>
                </a:defRPr>
              </a:lvl1pPr>
            </a:lstStyle>
            <a:p>
              <a:pPr algn="ctr" fontAlgn="auto">
                <a:lnSpc>
                  <a:spcPct val="100000"/>
                </a:lnSpc>
                <a:spcAft>
                  <a:spcPts val="0"/>
                </a:spcAft>
              </a:pPr>
              <a:r>
                <a:rPr lang="en-GB" altLang="en-US" sz="1600" b="1" dirty="0">
                  <a:solidFill>
                    <a:srgbClr val="FFFF00"/>
                  </a:solidFill>
                  <a:latin typeface="Calibri" panose="020F0502020204030204" pitchFamily="34" charset="0"/>
                  <a:cs typeface="Calibri" panose="020F0502020204030204" pitchFamily="34" charset="0"/>
                </a:rPr>
                <a:t>Milton Friedman</a:t>
              </a:r>
            </a:p>
          </p:txBody>
        </p:sp>
        <p:sp>
          <p:nvSpPr>
            <p:cNvPr id="15" name="Rectangle 2">
              <a:extLst>
                <a:ext uri="{FF2B5EF4-FFF2-40B4-BE49-F238E27FC236}">
                  <a16:creationId xmlns:a16="http://schemas.microsoft.com/office/drawing/2014/main" id="{5E3E843E-1AA0-48CF-8ED2-F539D8E50FF1}"/>
                </a:ext>
              </a:extLst>
            </p:cNvPr>
            <p:cNvSpPr txBox="1">
              <a:spLocks noChangeArrowheads="1"/>
            </p:cNvSpPr>
            <p:nvPr/>
          </p:nvSpPr>
          <p:spPr>
            <a:xfrm>
              <a:off x="534704" y="1973631"/>
              <a:ext cx="1687115" cy="428487"/>
            </a:xfrm>
            <a:prstGeom prst="rect">
              <a:avLst/>
            </a:prstGeom>
            <a:ln/>
          </p:spPr>
          <p:txBody>
            <a:bodyPr vert="horz" lIns="107153" tIns="53569" rIns="107153" bIns="53569" rtlCol="0" anchor="b" anchorCtr="0">
              <a:normAutofit fontScale="97500"/>
            </a:bodyPr>
            <a:lstStyle>
              <a:lvl1pPr algn="l" defTabSz="1071523" rtl="0" eaLnBrk="1" latinLnBrk="0" hangingPunct="1">
                <a:spcBef>
                  <a:spcPts val="469"/>
                </a:spcBef>
                <a:buNone/>
                <a:defRPr sz="4700" b="0" kern="1200" cap="none" spc="0" baseline="0">
                  <a:solidFill>
                    <a:schemeClr val="tx1"/>
                  </a:solidFill>
                  <a:latin typeface="+mj-lt"/>
                  <a:ea typeface="+mj-ea"/>
                  <a:cs typeface="Tunga" pitchFamily="2"/>
                </a:defRPr>
              </a:lvl1pPr>
            </a:lstStyle>
            <a:p>
              <a:pPr algn="ctr" fontAlgn="auto">
                <a:lnSpc>
                  <a:spcPct val="100000"/>
                </a:lnSpc>
                <a:spcAft>
                  <a:spcPts val="0"/>
                </a:spcAft>
              </a:pPr>
              <a:r>
                <a:rPr lang="en-GB" altLang="en-US" sz="1600" b="1" dirty="0">
                  <a:solidFill>
                    <a:srgbClr val="FFFF00"/>
                  </a:solidFill>
                  <a:latin typeface="Calibri" panose="020F0502020204030204" pitchFamily="34" charset="0"/>
                  <a:cs typeface="Calibri" panose="020F0502020204030204" pitchFamily="34" charset="0"/>
                </a:rPr>
                <a:t>Ronald Reagan</a:t>
              </a:r>
            </a:p>
          </p:txBody>
        </p:sp>
        <p:sp>
          <p:nvSpPr>
            <p:cNvPr id="16" name="Rectangle 2">
              <a:extLst>
                <a:ext uri="{FF2B5EF4-FFF2-40B4-BE49-F238E27FC236}">
                  <a16:creationId xmlns:a16="http://schemas.microsoft.com/office/drawing/2014/main" id="{B722C440-BCB4-4BAC-B3BD-08225734611B}"/>
                </a:ext>
              </a:extLst>
            </p:cNvPr>
            <p:cNvSpPr txBox="1">
              <a:spLocks noChangeArrowheads="1"/>
            </p:cNvSpPr>
            <p:nvPr/>
          </p:nvSpPr>
          <p:spPr>
            <a:xfrm>
              <a:off x="7209997" y="1973631"/>
              <a:ext cx="1687115" cy="428487"/>
            </a:xfrm>
            <a:prstGeom prst="rect">
              <a:avLst/>
            </a:prstGeom>
            <a:ln/>
          </p:spPr>
          <p:txBody>
            <a:bodyPr vert="horz" lIns="107153" tIns="53569" rIns="107153" bIns="53569" rtlCol="0" anchor="b" anchorCtr="0">
              <a:normAutofit fontScale="90000"/>
            </a:bodyPr>
            <a:lstStyle>
              <a:lvl1pPr algn="l" defTabSz="1071523" rtl="0" eaLnBrk="1" latinLnBrk="0" hangingPunct="1">
                <a:spcBef>
                  <a:spcPts val="469"/>
                </a:spcBef>
                <a:buNone/>
                <a:defRPr sz="4700" b="0" kern="1200" cap="none" spc="0" baseline="0">
                  <a:solidFill>
                    <a:schemeClr val="tx1"/>
                  </a:solidFill>
                  <a:latin typeface="+mj-lt"/>
                  <a:ea typeface="+mj-ea"/>
                  <a:cs typeface="Tunga" pitchFamily="2"/>
                </a:defRPr>
              </a:lvl1pPr>
            </a:lstStyle>
            <a:p>
              <a:pPr algn="ctr" fontAlgn="auto">
                <a:lnSpc>
                  <a:spcPct val="100000"/>
                </a:lnSpc>
                <a:spcAft>
                  <a:spcPts val="0"/>
                </a:spcAft>
              </a:pPr>
              <a:r>
                <a:rPr lang="en-GB" altLang="en-US" sz="1600" b="1" dirty="0">
                  <a:solidFill>
                    <a:srgbClr val="FFFF00"/>
                  </a:solidFill>
                  <a:latin typeface="Calibri" panose="020F0502020204030204" pitchFamily="34" charset="0"/>
                  <a:cs typeface="Calibri" panose="020F0502020204030204" pitchFamily="34" charset="0"/>
                </a:rPr>
                <a:t>Margaret Thatcher</a:t>
              </a:r>
            </a:p>
          </p:txBody>
        </p:sp>
      </p:grpSp>
    </p:spTree>
    <p:extLst>
      <p:ext uri="{BB962C8B-B14F-4D97-AF65-F5344CB8AC3E}">
        <p14:creationId xmlns:p14="http://schemas.microsoft.com/office/powerpoint/2010/main" val="1321970904"/>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a:extLst>
              <a:ext uri="{FF2B5EF4-FFF2-40B4-BE49-F238E27FC236}">
                <a16:creationId xmlns:a16="http://schemas.microsoft.com/office/drawing/2014/main" id="{B6CF2B63-DB0C-43A5-9A5B-CF6D99BDD95C}"/>
              </a:ext>
            </a:extLst>
          </p:cNvPr>
          <p:cNvSpPr>
            <a:spLocks noGrp="1" noChangeArrowheads="1"/>
          </p:cNvSpPr>
          <p:nvPr>
            <p:ph type="title"/>
          </p:nvPr>
        </p:nvSpPr>
        <p:spPr>
          <a:solidFill>
            <a:schemeClr val="bg2">
              <a:lumMod val="40000"/>
              <a:lumOff val="60000"/>
            </a:schemeClr>
          </a:solidFill>
          <a:ln/>
        </p:spPr>
        <p:txBody>
          <a:bodyPr>
            <a:normAutofit/>
          </a:bodyPr>
          <a:lstStyle/>
          <a:p>
            <a:pPr algn="ctr"/>
            <a:r>
              <a:rPr lang="en-GB" altLang="en-US" sz="2800" b="1" dirty="0">
                <a:solidFill>
                  <a:srgbClr val="FF0000"/>
                </a:solidFill>
                <a:latin typeface="Calibri" panose="020F0502020204030204" pitchFamily="34" charset="0"/>
                <a:cs typeface="Calibri" panose="020F0502020204030204" pitchFamily="34" charset="0"/>
              </a:rPr>
              <a:t>Result: Unsustainable Business</a:t>
            </a:r>
          </a:p>
        </p:txBody>
      </p:sp>
      <p:sp>
        <p:nvSpPr>
          <p:cNvPr id="385027" name="Rectangle 3">
            <a:extLst>
              <a:ext uri="{FF2B5EF4-FFF2-40B4-BE49-F238E27FC236}">
                <a16:creationId xmlns:a16="http://schemas.microsoft.com/office/drawing/2014/main" id="{232796F3-CF93-462B-8522-33E7695AB5B9}"/>
              </a:ext>
            </a:extLst>
          </p:cNvPr>
          <p:cNvSpPr>
            <a:spLocks noGrp="1" noChangeArrowheads="1"/>
          </p:cNvSpPr>
          <p:nvPr>
            <p:ph type="body" idx="4294967295"/>
          </p:nvPr>
        </p:nvSpPr>
        <p:spPr>
          <a:xfrm>
            <a:off x="-33338" y="1946275"/>
            <a:ext cx="9939338" cy="2884488"/>
          </a:xfrm>
          <a:prstGeom prst="rect">
            <a:avLst/>
          </a:prstGeom>
          <a:noFill/>
          <a:ln/>
        </p:spPr>
        <p:txBody>
          <a:bodyPr>
            <a:normAutofit/>
          </a:bodyPr>
          <a:lstStyle/>
          <a:p>
            <a:pPr marL="342900" indent="-342900">
              <a:lnSpc>
                <a:spcPct val="80000"/>
              </a:lnSpc>
              <a:spcAft>
                <a:spcPct val="20000"/>
              </a:spcAft>
              <a:buFont typeface="Wingdings" panose="05000000000000000000" pitchFamily="2" charset="2"/>
              <a:buChar char="q"/>
            </a:pPr>
            <a:r>
              <a:rPr lang="en-GB" altLang="en-US" sz="2000" b="1" dirty="0">
                <a:solidFill>
                  <a:srgbClr val="FFFF00"/>
                </a:solidFill>
                <a:latin typeface="Calibri" panose="020F0502020204030204" pitchFamily="34" charset="0"/>
                <a:cs typeface="Calibri" panose="020F0502020204030204" pitchFamily="34" charset="0"/>
              </a:rPr>
              <a:t>The market capitalization of the Priceline.com </a:t>
            </a:r>
            <a:r>
              <a:rPr lang="en-GB" altLang="en-US" sz="2000" b="1" dirty="0">
                <a:solidFill>
                  <a:srgbClr val="F8F8F8"/>
                </a:solidFill>
                <a:latin typeface="Calibri" panose="020F0502020204030204" pitchFamily="34" charset="0"/>
                <a:cs typeface="Calibri" panose="020F0502020204030204" pitchFamily="34" charset="0"/>
              </a:rPr>
              <a:t>fell from $162 in 1999 to $1 in 2000 </a:t>
            </a:r>
          </a:p>
          <a:p>
            <a:pPr marL="342900" indent="-342900">
              <a:lnSpc>
                <a:spcPct val="80000"/>
              </a:lnSpc>
              <a:spcAft>
                <a:spcPct val="20000"/>
              </a:spcAft>
              <a:buFont typeface="Wingdings" panose="05000000000000000000" pitchFamily="2" charset="2"/>
              <a:buChar char="q"/>
            </a:pPr>
            <a:r>
              <a:rPr lang="en-GB" altLang="en-US" sz="2000" b="1" dirty="0">
                <a:solidFill>
                  <a:srgbClr val="FFFF00"/>
                </a:solidFill>
                <a:latin typeface="Calibri" panose="020F0502020204030204" pitchFamily="34" charset="0"/>
                <a:cs typeface="Calibri" panose="020F0502020204030204" pitchFamily="34" charset="0"/>
              </a:rPr>
              <a:t>The M&amp;S crisis: </a:t>
            </a:r>
            <a:r>
              <a:rPr lang="en-GB" altLang="en-US" sz="2000" b="1" dirty="0">
                <a:solidFill>
                  <a:srgbClr val="F8F8F8"/>
                </a:solidFill>
                <a:latin typeface="Calibri" panose="020F0502020204030204" pitchFamily="34" charset="0"/>
                <a:cs typeface="Calibri" panose="020F0502020204030204" pitchFamily="34" charset="0"/>
              </a:rPr>
              <a:t>1998: £1bn profit. 1999: profits £50m, </a:t>
            </a:r>
            <a:r>
              <a:rPr lang="en-GB" altLang="en-US" sz="2000" b="1" dirty="0">
                <a:solidFill>
                  <a:srgbClr val="FFFF00"/>
                </a:solidFill>
                <a:latin typeface="Calibri" panose="020F0502020204030204" pitchFamily="34" charset="0"/>
                <a:cs typeface="Calibri" panose="020F0502020204030204" pitchFamily="34" charset="0"/>
              </a:rPr>
              <a:t>shares fall dramatically</a:t>
            </a:r>
          </a:p>
          <a:p>
            <a:pPr marL="342900" indent="-342900">
              <a:lnSpc>
                <a:spcPct val="80000"/>
              </a:lnSpc>
              <a:spcAft>
                <a:spcPct val="40000"/>
              </a:spcAft>
              <a:buFont typeface="Wingdings" panose="05000000000000000000" pitchFamily="2" charset="2"/>
              <a:buChar char="q"/>
            </a:pPr>
            <a:r>
              <a:rPr lang="en-GB" altLang="en-US" sz="2000" b="1" dirty="0">
                <a:solidFill>
                  <a:srgbClr val="FFFF00"/>
                </a:solidFill>
                <a:latin typeface="Calibri" panose="020F0502020204030204" pitchFamily="34" charset="0"/>
                <a:cs typeface="Calibri" panose="020F0502020204030204" pitchFamily="34" charset="0"/>
              </a:rPr>
              <a:t>GEC/Marconi: In 1998 “prime defence contractor ” becomes a dot.com/telecom company run like investment portfolio. </a:t>
            </a:r>
            <a:r>
              <a:rPr lang="en-GB" altLang="en-US" sz="2000" b="1" dirty="0">
                <a:solidFill>
                  <a:srgbClr val="F8F8F8"/>
                </a:solidFill>
                <a:latin typeface="Calibri" panose="020F0502020204030204" pitchFamily="34" charset="0"/>
                <a:cs typeface="Calibri" panose="020F0502020204030204" pitchFamily="34" charset="0"/>
              </a:rPr>
              <a:t>In 2000: share value falls from £5 to 5p</a:t>
            </a:r>
          </a:p>
          <a:p>
            <a:pPr marL="342900" indent="-342900">
              <a:lnSpc>
                <a:spcPct val="80000"/>
              </a:lnSpc>
              <a:spcAft>
                <a:spcPct val="40000"/>
              </a:spcAft>
              <a:buFont typeface="Wingdings" panose="05000000000000000000" pitchFamily="2" charset="2"/>
              <a:buChar char="q"/>
            </a:pPr>
            <a:r>
              <a:rPr lang="en-GB" altLang="en-US" sz="2000" b="1" dirty="0">
                <a:solidFill>
                  <a:srgbClr val="FFFF00"/>
                </a:solidFill>
                <a:latin typeface="Calibri" panose="020F0502020204030204" pitchFamily="34" charset="0"/>
                <a:cs typeface="Calibri" panose="020F0502020204030204" pitchFamily="34" charset="0"/>
              </a:rPr>
              <a:t>And then the Enron Scandal - the best CSR company in the USA comes as a big fraud</a:t>
            </a:r>
          </a:p>
        </p:txBody>
      </p:sp>
    </p:spTree>
    <p:extLst>
      <p:ext uri="{BB962C8B-B14F-4D97-AF65-F5344CB8AC3E}">
        <p14:creationId xmlns:p14="http://schemas.microsoft.com/office/powerpoint/2010/main" val="261227043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5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5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50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50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22" name="Rectangle 2">
            <a:extLst>
              <a:ext uri="{FF2B5EF4-FFF2-40B4-BE49-F238E27FC236}">
                <a16:creationId xmlns:a16="http://schemas.microsoft.com/office/drawing/2014/main" id="{ACA7FBF7-4795-4A29-856E-ADBBC670BBC9}"/>
              </a:ext>
            </a:extLst>
          </p:cNvPr>
          <p:cNvSpPr>
            <a:spLocks noGrp="1" noChangeArrowheads="1"/>
          </p:cNvSpPr>
          <p:nvPr>
            <p:ph type="title"/>
          </p:nvPr>
        </p:nvSpPr>
        <p:spPr>
          <a:ln/>
        </p:spPr>
        <p:txBody>
          <a:bodyPr>
            <a:normAutofit/>
          </a:bodyPr>
          <a:lstStyle/>
          <a:p>
            <a:pPr algn="ctr"/>
            <a:r>
              <a:rPr lang="en-GB" altLang="en-US" b="1" dirty="0"/>
              <a:t>So what went wrong?</a:t>
            </a:r>
          </a:p>
        </p:txBody>
      </p:sp>
      <p:sp>
        <p:nvSpPr>
          <p:cNvPr id="389123" name="Rectangle 3">
            <a:extLst>
              <a:ext uri="{FF2B5EF4-FFF2-40B4-BE49-F238E27FC236}">
                <a16:creationId xmlns:a16="http://schemas.microsoft.com/office/drawing/2014/main" id="{678199C1-E65D-4831-B6B6-93057B4CA7C9}"/>
              </a:ext>
            </a:extLst>
          </p:cNvPr>
          <p:cNvSpPr>
            <a:spLocks noGrp="1" noChangeArrowheads="1"/>
          </p:cNvSpPr>
          <p:nvPr>
            <p:ph type="body" idx="4294967295"/>
          </p:nvPr>
        </p:nvSpPr>
        <p:spPr>
          <a:xfrm>
            <a:off x="0" y="2355850"/>
            <a:ext cx="9906000" cy="2009775"/>
          </a:xfrm>
          <a:noFill/>
          <a:ln/>
        </p:spPr>
        <p:txBody>
          <a:bodyPr>
            <a:noAutofit/>
          </a:bodyPr>
          <a:lstStyle/>
          <a:p>
            <a:pPr marL="539750" lvl="1" indent="-539750">
              <a:spcAft>
                <a:spcPct val="20000"/>
              </a:spcAft>
              <a:buClr>
                <a:srgbClr val="FFFF00"/>
              </a:buClr>
              <a:buFont typeface="Wingdings" panose="05000000000000000000" pitchFamily="2" charset="2"/>
              <a:buChar char="q"/>
              <a:tabLst>
                <a:tab pos="539750" algn="l"/>
              </a:tabLst>
            </a:pPr>
            <a:r>
              <a:rPr lang="en-GB" altLang="en-US" sz="2400" b="1" dirty="0">
                <a:latin typeface="Calibri" panose="020F0502020204030204" pitchFamily="34" charset="0"/>
                <a:cs typeface="Calibri" panose="020F0502020204030204" pitchFamily="34" charset="0"/>
              </a:rPr>
              <a:t>In the long-term </a:t>
            </a:r>
            <a:r>
              <a:rPr lang="en-GB" altLang="en-US" sz="2400" b="1" dirty="0">
                <a:solidFill>
                  <a:srgbClr val="F8F8F8"/>
                </a:solidFill>
                <a:latin typeface="Calibri" panose="020F0502020204030204" pitchFamily="34" charset="0"/>
                <a:cs typeface="Calibri" panose="020F0502020204030204" pitchFamily="34" charset="0"/>
              </a:rPr>
              <a:t>share value cannot grow faster</a:t>
            </a:r>
            <a:r>
              <a:rPr lang="en-GB" altLang="en-US" sz="2400" b="1" dirty="0">
                <a:latin typeface="Calibri" panose="020F0502020204030204" pitchFamily="34" charset="0"/>
                <a:cs typeface="Calibri" panose="020F0502020204030204" pitchFamily="34" charset="0"/>
              </a:rPr>
              <a:t> than the rate of growth</a:t>
            </a:r>
          </a:p>
          <a:p>
            <a:pPr marL="447675" lvl="1" indent="-447675">
              <a:spcAft>
                <a:spcPct val="20000"/>
              </a:spcAft>
              <a:buClr>
                <a:srgbClr val="FFFF00"/>
              </a:buClr>
              <a:buFont typeface="Wingdings" panose="05000000000000000000" pitchFamily="2" charset="2"/>
              <a:buChar char="q"/>
            </a:pPr>
            <a:r>
              <a:rPr lang="en-GB" altLang="en-US" sz="2400" b="1" dirty="0">
                <a:latin typeface="Calibri" panose="020F0502020204030204" pitchFamily="34" charset="0"/>
                <a:cs typeface="Calibri" panose="020F0502020204030204" pitchFamily="34" charset="0"/>
              </a:rPr>
              <a:t>Profits are earned in operating businesses and cannot be continuously improved through </a:t>
            </a:r>
            <a:r>
              <a:rPr lang="en-GB" altLang="en-US" sz="2400" b="1" dirty="0">
                <a:solidFill>
                  <a:srgbClr val="F8F8F8"/>
                </a:solidFill>
                <a:latin typeface="Calibri" panose="020F0502020204030204" pitchFamily="34" charset="0"/>
                <a:cs typeface="Calibri" panose="020F0502020204030204" pitchFamily="34" charset="0"/>
              </a:rPr>
              <a:t>“financial engineering” </a:t>
            </a:r>
            <a:r>
              <a:rPr lang="en-GB" altLang="en-US" sz="2400" b="1" dirty="0">
                <a:latin typeface="Calibri" panose="020F0502020204030204" pitchFamily="34" charset="0"/>
                <a:cs typeface="Calibri" panose="020F0502020204030204" pitchFamily="34" charset="0"/>
              </a:rPr>
              <a:t>(swapping costs, revenues and tax duties in large corporations) – e.g. Carillion  </a:t>
            </a:r>
          </a:p>
        </p:txBody>
      </p:sp>
      <p:sp>
        <p:nvSpPr>
          <p:cNvPr id="3" name="Rectangle 2">
            <a:extLst>
              <a:ext uri="{FF2B5EF4-FFF2-40B4-BE49-F238E27FC236}">
                <a16:creationId xmlns:a16="http://schemas.microsoft.com/office/drawing/2014/main" id="{891EF6CF-BC9C-455A-B98A-99F8EED286EA}"/>
              </a:ext>
            </a:extLst>
          </p:cNvPr>
          <p:cNvSpPr/>
          <p:nvPr/>
        </p:nvSpPr>
        <p:spPr>
          <a:xfrm>
            <a:off x="214884" y="921650"/>
            <a:ext cx="9386315" cy="757130"/>
          </a:xfrm>
          <a:prstGeom prst="rect">
            <a:avLst/>
          </a:prstGeom>
        </p:spPr>
        <p:txBody>
          <a:bodyPr wrap="square">
            <a:spAutoFit/>
          </a:bodyPr>
          <a:lstStyle/>
          <a:p>
            <a:pPr>
              <a:spcAft>
                <a:spcPct val="20000"/>
              </a:spcAft>
            </a:pPr>
            <a:r>
              <a:rPr lang="pl-PL" altLang="en-US" sz="2400" dirty="0">
                <a:solidFill>
                  <a:srgbClr val="FFFF00"/>
                </a:solidFill>
                <a:latin typeface="Calibri" panose="020F0502020204030204" pitchFamily="34" charset="0"/>
                <a:cs typeface="Calibri" panose="020F0502020204030204" pitchFamily="34" charset="0"/>
              </a:rPr>
              <a:t>T</a:t>
            </a:r>
            <a:r>
              <a:rPr lang="en-GB" altLang="en-US" sz="2400" dirty="0">
                <a:solidFill>
                  <a:srgbClr val="FFFF00"/>
                </a:solidFill>
                <a:latin typeface="Calibri" panose="020F0502020204030204" pitchFamily="34" charset="0"/>
                <a:cs typeface="Calibri" panose="020F0502020204030204" pitchFamily="34" charset="0"/>
              </a:rPr>
              <a:t>he market i.e. companies, investors, analysts and auditors forgot about the business fundamentals:  </a:t>
            </a:r>
          </a:p>
        </p:txBody>
      </p:sp>
      <p:pic>
        <p:nvPicPr>
          <p:cNvPr id="6" name="Picture 2" descr="D:\A Sustensis Websites\Images professional\_eswpic_00103.png">
            <a:extLst>
              <a:ext uri="{FF2B5EF4-FFF2-40B4-BE49-F238E27FC236}">
                <a16:creationId xmlns:a16="http://schemas.microsoft.com/office/drawing/2014/main" id="{77EF802B-4F5F-484C-A0D8-60AD6820F4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4290" y="6632025"/>
            <a:ext cx="221710" cy="2259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89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257562C-09ED-4E48-9483-2B1FF45C807C}"/>
              </a:ext>
            </a:extLst>
          </p:cNvPr>
          <p:cNvSpPr txBox="1">
            <a:spLocks noChangeArrowheads="1"/>
          </p:cNvSpPr>
          <p:nvPr/>
        </p:nvSpPr>
        <p:spPr>
          <a:xfrm>
            <a:off x="1687068" y="2790542"/>
            <a:ext cx="6684264" cy="846848"/>
          </a:xfrm>
          <a:prstGeom prst="rect">
            <a:avLst/>
          </a:prstGeom>
        </p:spPr>
        <p:txBody>
          <a:bodyPr vert="horz" wrap="square" lIns="107153" tIns="53569" rIns="107153" bIns="53569" rtlCol="0" anchor="b" anchorCtr="0">
            <a:spAutoFit/>
          </a:bodyPr>
          <a:lstStyle>
            <a:lvl1pPr algn="l" defTabSz="1071523" rtl="0" eaLnBrk="1" latinLnBrk="0" hangingPunct="1">
              <a:spcBef>
                <a:spcPts val="469"/>
              </a:spcBef>
              <a:buNone/>
              <a:defRPr sz="4700" b="0" kern="1200" cap="none" spc="0" baseline="0">
                <a:solidFill>
                  <a:schemeClr val="tx1"/>
                </a:solidFill>
                <a:latin typeface="+mj-lt"/>
                <a:ea typeface="+mj-ea"/>
                <a:cs typeface="Tunga" pitchFamily="2"/>
              </a:defRPr>
            </a:lvl1pPr>
          </a:lstStyle>
          <a:p>
            <a:pPr algn="ctr" defTabSz="893346" fontAlgn="auto">
              <a:lnSpc>
                <a:spcPct val="100000"/>
              </a:lnSpc>
              <a:spcBef>
                <a:spcPct val="30000"/>
              </a:spcBef>
              <a:spcAft>
                <a:spcPct val="70000"/>
              </a:spcAft>
              <a:defRPr/>
            </a:pPr>
            <a:r>
              <a:rPr lang="en-GB" sz="2400" b="1" dirty="0">
                <a:solidFill>
                  <a:srgbClr val="FFFF00"/>
                </a:solidFill>
                <a:latin typeface="Arial" pitchFamily="34" charset="0"/>
                <a:cs typeface="Arial" pitchFamily="34" charset="0"/>
              </a:rPr>
              <a:t>The risk of Global Economic Disorder and AI-driven Technological Unemployment</a:t>
            </a:r>
          </a:p>
        </p:txBody>
      </p:sp>
    </p:spTree>
    <p:extLst>
      <p:ext uri="{BB962C8B-B14F-4D97-AF65-F5344CB8AC3E}">
        <p14:creationId xmlns:p14="http://schemas.microsoft.com/office/powerpoint/2010/main" val="4019347660"/>
      </p:ext>
    </p:extLst>
  </p:cSld>
  <p:clrMapOvr>
    <a:masterClrMapping/>
  </p:clrMapOvr>
  <p:transition>
    <p:strips dir="l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0A519-9AB8-44A8-82F9-A0BCC49ADCD1}"/>
              </a:ext>
            </a:extLst>
          </p:cNvPr>
          <p:cNvSpPr>
            <a:spLocks noGrp="1"/>
          </p:cNvSpPr>
          <p:nvPr>
            <p:ph type="title"/>
          </p:nvPr>
        </p:nvSpPr>
        <p:spPr>
          <a:xfrm>
            <a:off x="0" y="0"/>
            <a:ext cx="9877425" cy="609600"/>
          </a:xfrm>
        </p:spPr>
        <p:txBody>
          <a:bodyPr/>
          <a:lstStyle/>
          <a:p>
            <a:r>
              <a:rPr lang="en-GB" dirty="0">
                <a:solidFill>
                  <a:schemeClr val="tx2"/>
                </a:solidFill>
                <a:latin typeface="Calibri" panose="020F0502020204030204" pitchFamily="34" charset="0"/>
                <a:cs typeface="Calibri" panose="020F0502020204030204" pitchFamily="34" charset="0"/>
              </a:rPr>
              <a:t>10 underlying risks of Global Economic Disorder</a:t>
            </a:r>
            <a:endParaRPr lang="en-GB" dirty="0">
              <a:solidFill>
                <a:schemeClr val="tx2"/>
              </a:solidFill>
            </a:endParaRPr>
          </a:p>
        </p:txBody>
      </p:sp>
      <p:grpSp>
        <p:nvGrpSpPr>
          <p:cNvPr id="28" name="Group 27">
            <a:extLst>
              <a:ext uri="{FF2B5EF4-FFF2-40B4-BE49-F238E27FC236}">
                <a16:creationId xmlns:a16="http://schemas.microsoft.com/office/drawing/2014/main" id="{A43CE7D4-3435-4496-85DF-C65D5D13F2DD}"/>
              </a:ext>
            </a:extLst>
          </p:cNvPr>
          <p:cNvGrpSpPr/>
          <p:nvPr/>
        </p:nvGrpSpPr>
        <p:grpSpPr>
          <a:xfrm>
            <a:off x="482314" y="813038"/>
            <a:ext cx="1692964" cy="1824136"/>
            <a:chOff x="482314" y="813038"/>
            <a:chExt cx="1692964" cy="1824136"/>
          </a:xfrm>
        </p:grpSpPr>
        <p:grpSp>
          <p:nvGrpSpPr>
            <p:cNvPr id="27" name="Group 26">
              <a:extLst>
                <a:ext uri="{FF2B5EF4-FFF2-40B4-BE49-F238E27FC236}">
                  <a16:creationId xmlns:a16="http://schemas.microsoft.com/office/drawing/2014/main" id="{7AD1F0B8-B6E9-4118-8623-4714A140A26B}"/>
                </a:ext>
              </a:extLst>
            </p:cNvPr>
            <p:cNvGrpSpPr/>
            <p:nvPr/>
          </p:nvGrpSpPr>
          <p:grpSpPr>
            <a:xfrm>
              <a:off x="560069" y="813038"/>
              <a:ext cx="1615209" cy="1596432"/>
              <a:chOff x="861822" y="1100974"/>
              <a:chExt cx="1110234" cy="1097328"/>
            </a:xfrm>
          </p:grpSpPr>
          <p:pic>
            <p:nvPicPr>
              <p:cNvPr id="5" name="Picture 4" descr="A close up of a sign&#10;&#10;Description automatically generated">
                <a:extLst>
                  <a:ext uri="{FF2B5EF4-FFF2-40B4-BE49-F238E27FC236}">
                    <a16:creationId xmlns:a16="http://schemas.microsoft.com/office/drawing/2014/main" id="{C2BE6EE1-BA1D-41E1-848B-AA2F075AA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22" y="1100974"/>
                <a:ext cx="1110234" cy="501396"/>
              </a:xfrm>
              <a:prstGeom prst="rect">
                <a:avLst/>
              </a:prstGeom>
            </p:spPr>
          </p:pic>
          <p:pic>
            <p:nvPicPr>
              <p:cNvPr id="7" name="Picture 6">
                <a:extLst>
                  <a:ext uri="{FF2B5EF4-FFF2-40B4-BE49-F238E27FC236}">
                    <a16:creationId xmlns:a16="http://schemas.microsoft.com/office/drawing/2014/main" id="{01D18661-F7D6-42AB-BABA-EF4DFA939B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822" y="1573795"/>
                <a:ext cx="1110234" cy="624507"/>
              </a:xfrm>
              <a:prstGeom prst="rect">
                <a:avLst/>
              </a:prstGeom>
            </p:spPr>
          </p:pic>
        </p:grpSp>
        <p:sp>
          <p:nvSpPr>
            <p:cNvPr id="31" name="Rectangle 30">
              <a:extLst>
                <a:ext uri="{FF2B5EF4-FFF2-40B4-BE49-F238E27FC236}">
                  <a16:creationId xmlns:a16="http://schemas.microsoft.com/office/drawing/2014/main" id="{15D0B633-C74A-4CAD-B16B-24EFD3C1017D}"/>
                </a:ext>
              </a:extLst>
            </p:cNvPr>
            <p:cNvSpPr/>
            <p:nvPr/>
          </p:nvSpPr>
          <p:spPr>
            <a:xfrm>
              <a:off x="482314" y="2406342"/>
              <a:ext cx="1692964" cy="230832"/>
            </a:xfrm>
            <a:prstGeom prst="rect">
              <a:avLst/>
            </a:prstGeom>
          </p:spPr>
          <p:txBody>
            <a:bodyPr wrap="square">
              <a:spAutoFit/>
            </a:bodyPr>
            <a:lstStyle/>
            <a:p>
              <a:pPr>
                <a:spcAft>
                  <a:spcPct val="20000"/>
                </a:spcAft>
              </a:pPr>
              <a:r>
                <a:rPr lang="en-GB" altLang="en-US" sz="1000" dirty="0">
                  <a:solidFill>
                    <a:srgbClr val="FFFF00"/>
                  </a:solidFill>
                  <a:latin typeface="Calibri" panose="020F0502020204030204" pitchFamily="34" charset="0"/>
                  <a:cs typeface="Calibri" panose="020F0502020204030204" pitchFamily="34" charset="0"/>
                </a:rPr>
                <a:t>Fusion of money &amp; politics</a:t>
              </a:r>
            </a:p>
          </p:txBody>
        </p:sp>
      </p:grpSp>
      <p:grpSp>
        <p:nvGrpSpPr>
          <p:cNvPr id="29" name="Group 28">
            <a:extLst>
              <a:ext uri="{FF2B5EF4-FFF2-40B4-BE49-F238E27FC236}">
                <a16:creationId xmlns:a16="http://schemas.microsoft.com/office/drawing/2014/main" id="{81691A1C-C8DF-4B6D-AAFD-7A843446E68E}"/>
              </a:ext>
            </a:extLst>
          </p:cNvPr>
          <p:cNvGrpSpPr/>
          <p:nvPr/>
        </p:nvGrpSpPr>
        <p:grpSpPr>
          <a:xfrm>
            <a:off x="2646541" y="832726"/>
            <a:ext cx="2305775" cy="1804448"/>
            <a:chOff x="2646541" y="832726"/>
            <a:chExt cx="2305775" cy="1804448"/>
          </a:xfrm>
        </p:grpSpPr>
        <p:pic>
          <p:nvPicPr>
            <p:cNvPr id="595970" name="Picture 2" descr="Image result for populist trump berlusconi putin">
              <a:extLst>
                <a:ext uri="{FF2B5EF4-FFF2-40B4-BE49-F238E27FC236}">
                  <a16:creationId xmlns:a16="http://schemas.microsoft.com/office/drawing/2014/main" id="{B14228FD-9A98-40CB-BD3B-1C52F70515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6541" y="832726"/>
              <a:ext cx="2305775" cy="1576744"/>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70088BBD-6B2B-4FB3-A62B-A1C229916D37}"/>
                </a:ext>
              </a:extLst>
            </p:cNvPr>
            <p:cNvSpPr/>
            <p:nvPr/>
          </p:nvSpPr>
          <p:spPr>
            <a:xfrm>
              <a:off x="2873470" y="2406342"/>
              <a:ext cx="1692964" cy="230832"/>
            </a:xfrm>
            <a:prstGeom prst="rect">
              <a:avLst/>
            </a:prstGeom>
          </p:spPr>
          <p:txBody>
            <a:bodyPr wrap="square">
              <a:spAutoFit/>
            </a:bodyPr>
            <a:lstStyle/>
            <a:p>
              <a:pPr>
                <a:spcAft>
                  <a:spcPct val="20000"/>
                </a:spcAft>
              </a:pPr>
              <a:r>
                <a:rPr lang="en-GB" altLang="en-US" sz="1000" dirty="0">
                  <a:solidFill>
                    <a:srgbClr val="FFFF00"/>
                  </a:solidFill>
                  <a:latin typeface="Calibri" panose="020F0502020204030204" pitchFamily="34" charset="0"/>
                  <a:cs typeface="Calibri" panose="020F0502020204030204" pitchFamily="34" charset="0"/>
                </a:rPr>
                <a:t>Populism</a:t>
              </a:r>
            </a:p>
          </p:txBody>
        </p:sp>
      </p:grpSp>
      <p:grpSp>
        <p:nvGrpSpPr>
          <p:cNvPr id="30" name="Group 29">
            <a:extLst>
              <a:ext uri="{FF2B5EF4-FFF2-40B4-BE49-F238E27FC236}">
                <a16:creationId xmlns:a16="http://schemas.microsoft.com/office/drawing/2014/main" id="{6A06C67C-CBE5-4495-902C-135D5214D4A6}"/>
              </a:ext>
            </a:extLst>
          </p:cNvPr>
          <p:cNvGrpSpPr/>
          <p:nvPr/>
        </p:nvGrpSpPr>
        <p:grpSpPr>
          <a:xfrm>
            <a:off x="5221224" y="849061"/>
            <a:ext cx="2002535" cy="1833409"/>
            <a:chOff x="5221224" y="849061"/>
            <a:chExt cx="2002535" cy="1833409"/>
          </a:xfrm>
        </p:grpSpPr>
        <p:pic>
          <p:nvPicPr>
            <p:cNvPr id="9" name="Picture 8" descr="A screenshot of a cell phone&#10;&#10;Description automatically generated">
              <a:extLst>
                <a:ext uri="{FF2B5EF4-FFF2-40B4-BE49-F238E27FC236}">
                  <a16:creationId xmlns:a16="http://schemas.microsoft.com/office/drawing/2014/main" id="{DAB7C295-D108-4CED-8CC5-30B88E7F94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5842" y="849061"/>
              <a:ext cx="1540617" cy="1566731"/>
            </a:xfrm>
            <a:prstGeom prst="rect">
              <a:avLst/>
            </a:prstGeom>
          </p:spPr>
        </p:pic>
        <p:sp>
          <p:nvSpPr>
            <p:cNvPr id="33" name="Rectangle 32">
              <a:extLst>
                <a:ext uri="{FF2B5EF4-FFF2-40B4-BE49-F238E27FC236}">
                  <a16:creationId xmlns:a16="http://schemas.microsoft.com/office/drawing/2014/main" id="{A7839375-327A-4B6D-8FE1-8C991A64BE29}"/>
                </a:ext>
              </a:extLst>
            </p:cNvPr>
            <p:cNvSpPr/>
            <p:nvPr/>
          </p:nvSpPr>
          <p:spPr>
            <a:xfrm>
              <a:off x="5221224" y="2451638"/>
              <a:ext cx="2002535" cy="230832"/>
            </a:xfrm>
            <a:prstGeom prst="rect">
              <a:avLst/>
            </a:prstGeom>
          </p:spPr>
          <p:txBody>
            <a:bodyPr wrap="square">
              <a:spAutoFit/>
            </a:bodyPr>
            <a:lstStyle/>
            <a:p>
              <a:pPr>
                <a:spcAft>
                  <a:spcPct val="20000"/>
                </a:spcAft>
              </a:pPr>
              <a:r>
                <a:rPr lang="en-GB" altLang="en-US" sz="1000" dirty="0">
                  <a:solidFill>
                    <a:srgbClr val="FFFF00"/>
                  </a:solidFill>
                  <a:latin typeface="Calibri" panose="020F0502020204030204" pitchFamily="34" charset="0"/>
                  <a:cs typeface="Calibri" panose="020F0502020204030204" pitchFamily="34" charset="0"/>
                </a:rPr>
                <a:t>Extreme concentration of wealth</a:t>
              </a:r>
            </a:p>
          </p:txBody>
        </p:sp>
      </p:grpSp>
      <p:grpSp>
        <p:nvGrpSpPr>
          <p:cNvPr id="41" name="Group 40">
            <a:extLst>
              <a:ext uri="{FF2B5EF4-FFF2-40B4-BE49-F238E27FC236}">
                <a16:creationId xmlns:a16="http://schemas.microsoft.com/office/drawing/2014/main" id="{9917685F-B34B-4E09-A6A1-95738530B447}"/>
              </a:ext>
            </a:extLst>
          </p:cNvPr>
          <p:cNvGrpSpPr/>
          <p:nvPr/>
        </p:nvGrpSpPr>
        <p:grpSpPr>
          <a:xfrm>
            <a:off x="7537707" y="862272"/>
            <a:ext cx="1743453" cy="1820198"/>
            <a:chOff x="7537707" y="862272"/>
            <a:chExt cx="1743453" cy="1820198"/>
          </a:xfrm>
        </p:grpSpPr>
        <p:pic>
          <p:nvPicPr>
            <p:cNvPr id="10" name="Picture 9">
              <a:extLst>
                <a:ext uri="{FF2B5EF4-FFF2-40B4-BE49-F238E27FC236}">
                  <a16:creationId xmlns:a16="http://schemas.microsoft.com/office/drawing/2014/main" id="{702A86B1-693D-4599-9899-411566C22619}"/>
                </a:ext>
              </a:extLst>
            </p:cNvPr>
            <p:cNvPicPr>
              <a:picLocks noChangeAspect="1"/>
            </p:cNvPicPr>
            <p:nvPr/>
          </p:nvPicPr>
          <p:blipFill>
            <a:blip r:embed="rId7"/>
            <a:stretch>
              <a:fillRect/>
            </a:stretch>
          </p:blipFill>
          <p:spPr>
            <a:xfrm>
              <a:off x="7537707" y="862272"/>
              <a:ext cx="1692963" cy="1544071"/>
            </a:xfrm>
            <a:prstGeom prst="rect">
              <a:avLst/>
            </a:prstGeom>
          </p:spPr>
        </p:pic>
        <p:sp>
          <p:nvSpPr>
            <p:cNvPr id="34" name="Rectangle 33">
              <a:extLst>
                <a:ext uri="{FF2B5EF4-FFF2-40B4-BE49-F238E27FC236}">
                  <a16:creationId xmlns:a16="http://schemas.microsoft.com/office/drawing/2014/main" id="{181D366E-6F1B-4BB4-A30C-42F4B0C5328A}"/>
                </a:ext>
              </a:extLst>
            </p:cNvPr>
            <p:cNvSpPr/>
            <p:nvPr/>
          </p:nvSpPr>
          <p:spPr>
            <a:xfrm>
              <a:off x="7544595" y="2451638"/>
              <a:ext cx="1736565" cy="230832"/>
            </a:xfrm>
            <a:prstGeom prst="rect">
              <a:avLst/>
            </a:prstGeom>
          </p:spPr>
          <p:txBody>
            <a:bodyPr wrap="square">
              <a:spAutoFit/>
            </a:bodyPr>
            <a:lstStyle/>
            <a:p>
              <a:pPr>
                <a:spcAft>
                  <a:spcPct val="20000"/>
                </a:spcAft>
              </a:pPr>
              <a:r>
                <a:rPr lang="en-GB" altLang="en-US" sz="1000" dirty="0">
                  <a:solidFill>
                    <a:srgbClr val="FFFF00"/>
                  </a:solidFill>
                  <a:latin typeface="Calibri" panose="020F0502020204030204" pitchFamily="34" charset="0"/>
                  <a:cs typeface="Calibri" panose="020F0502020204030204" pitchFamily="34" charset="0"/>
                </a:rPr>
                <a:t>Product obsolescence</a:t>
              </a:r>
            </a:p>
          </p:txBody>
        </p:sp>
      </p:grpSp>
      <p:grpSp>
        <p:nvGrpSpPr>
          <p:cNvPr id="42" name="Group 41">
            <a:extLst>
              <a:ext uri="{FF2B5EF4-FFF2-40B4-BE49-F238E27FC236}">
                <a16:creationId xmlns:a16="http://schemas.microsoft.com/office/drawing/2014/main" id="{448DC63E-28B8-4ED2-9D1C-6247C1EEB413}"/>
              </a:ext>
            </a:extLst>
          </p:cNvPr>
          <p:cNvGrpSpPr/>
          <p:nvPr/>
        </p:nvGrpSpPr>
        <p:grpSpPr>
          <a:xfrm>
            <a:off x="482313" y="2774483"/>
            <a:ext cx="1692964" cy="1902602"/>
            <a:chOff x="482313" y="2774483"/>
            <a:chExt cx="1692964" cy="1902602"/>
          </a:xfrm>
        </p:grpSpPr>
        <p:pic>
          <p:nvPicPr>
            <p:cNvPr id="12" name="Picture 11" descr="A picture containing text&#10;&#10;Description automatically generated">
              <a:extLst>
                <a:ext uri="{FF2B5EF4-FFF2-40B4-BE49-F238E27FC236}">
                  <a16:creationId xmlns:a16="http://schemas.microsoft.com/office/drawing/2014/main" id="{0BD1C14F-3020-48D8-AFD9-B92BCC4658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068" y="2774483"/>
              <a:ext cx="1615209" cy="1615209"/>
            </a:xfrm>
            <a:prstGeom prst="rect">
              <a:avLst/>
            </a:prstGeom>
          </p:spPr>
        </p:pic>
        <p:sp>
          <p:nvSpPr>
            <p:cNvPr id="35" name="Rectangle 34">
              <a:extLst>
                <a:ext uri="{FF2B5EF4-FFF2-40B4-BE49-F238E27FC236}">
                  <a16:creationId xmlns:a16="http://schemas.microsoft.com/office/drawing/2014/main" id="{18B1652E-9167-4EE2-B9F3-C7BAD997C511}"/>
                </a:ext>
              </a:extLst>
            </p:cNvPr>
            <p:cNvSpPr/>
            <p:nvPr/>
          </p:nvSpPr>
          <p:spPr>
            <a:xfrm>
              <a:off x="482313" y="4446253"/>
              <a:ext cx="1692964" cy="230832"/>
            </a:xfrm>
            <a:prstGeom prst="rect">
              <a:avLst/>
            </a:prstGeom>
          </p:spPr>
          <p:txBody>
            <a:bodyPr wrap="square">
              <a:spAutoFit/>
            </a:bodyPr>
            <a:lstStyle/>
            <a:p>
              <a:pPr>
                <a:spcAft>
                  <a:spcPct val="20000"/>
                </a:spcAft>
              </a:pPr>
              <a:r>
                <a:rPr lang="en-GB" altLang="en-US" sz="1000" dirty="0">
                  <a:solidFill>
                    <a:srgbClr val="FFFF00"/>
                  </a:solidFill>
                  <a:latin typeface="Calibri" panose="020F0502020204030204" pitchFamily="34" charset="0"/>
                  <a:cs typeface="Calibri" panose="020F0502020204030204" pitchFamily="34" charset="0"/>
                </a:rPr>
                <a:t>CEO. vs Shareholders</a:t>
              </a:r>
            </a:p>
          </p:txBody>
        </p:sp>
      </p:grpSp>
      <p:grpSp>
        <p:nvGrpSpPr>
          <p:cNvPr id="43" name="Group 42">
            <a:extLst>
              <a:ext uri="{FF2B5EF4-FFF2-40B4-BE49-F238E27FC236}">
                <a16:creationId xmlns:a16="http://schemas.microsoft.com/office/drawing/2014/main" id="{CDBEBF17-C2B4-40F7-8F36-78D4879E7C94}"/>
              </a:ext>
            </a:extLst>
          </p:cNvPr>
          <p:cNvGrpSpPr/>
          <p:nvPr/>
        </p:nvGrpSpPr>
        <p:grpSpPr>
          <a:xfrm>
            <a:off x="3470149" y="2822524"/>
            <a:ext cx="2364772" cy="1854561"/>
            <a:chOff x="3470149" y="2822524"/>
            <a:chExt cx="2364772" cy="1854561"/>
          </a:xfrm>
        </p:grpSpPr>
        <p:pic>
          <p:nvPicPr>
            <p:cNvPr id="14" name="Picture 13" descr="A screenshot of a cell phone&#10;&#10;Description automatically generated">
              <a:extLst>
                <a:ext uri="{FF2B5EF4-FFF2-40B4-BE49-F238E27FC236}">
                  <a16:creationId xmlns:a16="http://schemas.microsoft.com/office/drawing/2014/main" id="{F4E6B62C-4B1C-4816-89CA-C98D56328C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26117" y="2822524"/>
              <a:ext cx="1749896" cy="1567168"/>
            </a:xfrm>
            <a:prstGeom prst="rect">
              <a:avLst/>
            </a:prstGeom>
          </p:spPr>
        </p:pic>
        <p:sp>
          <p:nvSpPr>
            <p:cNvPr id="36" name="Rectangle 35">
              <a:extLst>
                <a:ext uri="{FF2B5EF4-FFF2-40B4-BE49-F238E27FC236}">
                  <a16:creationId xmlns:a16="http://schemas.microsoft.com/office/drawing/2014/main" id="{153B6E54-26C1-45F8-A44A-3BE21E08C61C}"/>
                </a:ext>
              </a:extLst>
            </p:cNvPr>
            <p:cNvSpPr/>
            <p:nvPr/>
          </p:nvSpPr>
          <p:spPr>
            <a:xfrm>
              <a:off x="3470149" y="4446253"/>
              <a:ext cx="2364772" cy="230832"/>
            </a:xfrm>
            <a:prstGeom prst="rect">
              <a:avLst/>
            </a:prstGeom>
          </p:spPr>
          <p:txBody>
            <a:bodyPr wrap="square">
              <a:spAutoFit/>
            </a:bodyPr>
            <a:lstStyle/>
            <a:p>
              <a:pPr>
                <a:spcAft>
                  <a:spcPct val="20000"/>
                </a:spcAft>
              </a:pPr>
              <a:r>
                <a:rPr lang="en-GB" altLang="en-US" sz="1000" dirty="0">
                  <a:solidFill>
                    <a:srgbClr val="FFFF00"/>
                  </a:solidFill>
                  <a:latin typeface="Calibri" panose="020F0502020204030204" pitchFamily="34" charset="0"/>
                  <a:cs typeface="Calibri" panose="020F0502020204030204" pitchFamily="34" charset="0"/>
                </a:rPr>
                <a:t>Sovereign, household &amp; corporate debt</a:t>
              </a:r>
            </a:p>
          </p:txBody>
        </p:sp>
      </p:grpSp>
      <p:grpSp>
        <p:nvGrpSpPr>
          <p:cNvPr id="44" name="Group 43">
            <a:extLst>
              <a:ext uri="{FF2B5EF4-FFF2-40B4-BE49-F238E27FC236}">
                <a16:creationId xmlns:a16="http://schemas.microsoft.com/office/drawing/2014/main" id="{4424CFFE-A169-4D3D-9F43-2C757ECA684B}"/>
              </a:ext>
            </a:extLst>
          </p:cNvPr>
          <p:cNvGrpSpPr/>
          <p:nvPr/>
        </p:nvGrpSpPr>
        <p:grpSpPr>
          <a:xfrm>
            <a:off x="6561125" y="2814057"/>
            <a:ext cx="2724607" cy="1863028"/>
            <a:chOff x="6561125" y="2814057"/>
            <a:chExt cx="2724607" cy="1863028"/>
          </a:xfrm>
        </p:grpSpPr>
        <p:pic>
          <p:nvPicPr>
            <p:cNvPr id="24" name="Picture 23">
              <a:extLst>
                <a:ext uri="{FF2B5EF4-FFF2-40B4-BE49-F238E27FC236}">
                  <a16:creationId xmlns:a16="http://schemas.microsoft.com/office/drawing/2014/main" id="{39533F54-8456-4CC0-8B3B-948D068708FC}"/>
                </a:ext>
              </a:extLst>
            </p:cNvPr>
            <p:cNvPicPr>
              <a:picLocks noChangeAspect="1"/>
            </p:cNvPicPr>
            <p:nvPr/>
          </p:nvPicPr>
          <p:blipFill>
            <a:blip r:embed="rId10"/>
            <a:stretch>
              <a:fillRect/>
            </a:stretch>
          </p:blipFill>
          <p:spPr>
            <a:xfrm>
              <a:off x="6561125" y="2814057"/>
              <a:ext cx="2724607" cy="1569993"/>
            </a:xfrm>
            <a:prstGeom prst="rect">
              <a:avLst/>
            </a:prstGeom>
          </p:spPr>
        </p:pic>
        <p:sp>
          <p:nvSpPr>
            <p:cNvPr id="37" name="Rectangle 36">
              <a:extLst>
                <a:ext uri="{FF2B5EF4-FFF2-40B4-BE49-F238E27FC236}">
                  <a16:creationId xmlns:a16="http://schemas.microsoft.com/office/drawing/2014/main" id="{D7D2E482-1914-4D57-8C34-57E74E994BA2}"/>
                </a:ext>
              </a:extLst>
            </p:cNvPr>
            <p:cNvSpPr/>
            <p:nvPr/>
          </p:nvSpPr>
          <p:spPr>
            <a:xfrm>
              <a:off x="6597397" y="4446253"/>
              <a:ext cx="2683764" cy="230832"/>
            </a:xfrm>
            <a:prstGeom prst="rect">
              <a:avLst/>
            </a:prstGeom>
          </p:spPr>
          <p:txBody>
            <a:bodyPr wrap="square">
              <a:spAutoFit/>
            </a:bodyPr>
            <a:lstStyle/>
            <a:p>
              <a:pPr>
                <a:spcAft>
                  <a:spcPct val="20000"/>
                </a:spcAft>
              </a:pPr>
              <a:r>
                <a:rPr lang="en-GB" altLang="en-US" sz="1000" dirty="0">
                  <a:solidFill>
                    <a:srgbClr val="FFFF00"/>
                  </a:solidFill>
                  <a:latin typeface="Calibri" panose="020F0502020204030204" pitchFamily="34" charset="0"/>
                  <a:cs typeface="Calibri" panose="020F0502020204030204" pitchFamily="34" charset="0"/>
                </a:rPr>
                <a:t>Maximizing shareholder value = short-termism</a:t>
              </a:r>
            </a:p>
          </p:txBody>
        </p:sp>
      </p:grpSp>
      <p:grpSp>
        <p:nvGrpSpPr>
          <p:cNvPr id="45" name="Group 44">
            <a:extLst>
              <a:ext uri="{FF2B5EF4-FFF2-40B4-BE49-F238E27FC236}">
                <a16:creationId xmlns:a16="http://schemas.microsoft.com/office/drawing/2014/main" id="{D6F3C6AB-5B80-4E6C-B0A1-B4C06F3219A0}"/>
              </a:ext>
            </a:extLst>
          </p:cNvPr>
          <p:cNvGrpSpPr/>
          <p:nvPr/>
        </p:nvGrpSpPr>
        <p:grpSpPr>
          <a:xfrm>
            <a:off x="526353" y="4775469"/>
            <a:ext cx="2740986" cy="1983350"/>
            <a:chOff x="526353" y="4775469"/>
            <a:chExt cx="2740986" cy="1983350"/>
          </a:xfrm>
        </p:grpSpPr>
        <p:pic>
          <p:nvPicPr>
            <p:cNvPr id="595978" name="Picture 10" descr="Related image">
              <a:hlinkClick r:id="rId11"/>
              <a:extLst>
                <a:ext uri="{FF2B5EF4-FFF2-40B4-BE49-F238E27FC236}">
                  <a16:creationId xmlns:a16="http://schemas.microsoft.com/office/drawing/2014/main" id="{732BD02D-493C-48BB-A26E-7F01ED96AD4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6353" y="4775469"/>
              <a:ext cx="2740986" cy="1723713"/>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076C813D-B0CE-4841-BED4-46A7F5436B8F}"/>
                </a:ext>
              </a:extLst>
            </p:cNvPr>
            <p:cNvSpPr/>
            <p:nvPr/>
          </p:nvSpPr>
          <p:spPr>
            <a:xfrm>
              <a:off x="760477" y="6527987"/>
              <a:ext cx="2364772" cy="230832"/>
            </a:xfrm>
            <a:prstGeom prst="rect">
              <a:avLst/>
            </a:prstGeom>
          </p:spPr>
          <p:txBody>
            <a:bodyPr wrap="square">
              <a:spAutoFit/>
            </a:bodyPr>
            <a:lstStyle/>
            <a:p>
              <a:pPr>
                <a:spcAft>
                  <a:spcPct val="20000"/>
                </a:spcAft>
              </a:pPr>
              <a:r>
                <a:rPr lang="en-GB" altLang="en-US" sz="1000" dirty="0">
                  <a:solidFill>
                    <a:srgbClr val="FFFF00"/>
                  </a:solidFill>
                  <a:latin typeface="Calibri" panose="020F0502020204030204" pitchFamily="34" charset="0"/>
                  <a:cs typeface="Calibri" panose="020F0502020204030204" pitchFamily="34" charset="0"/>
                </a:rPr>
                <a:t>Failing financial systems</a:t>
              </a:r>
            </a:p>
          </p:txBody>
        </p:sp>
      </p:grpSp>
      <p:grpSp>
        <p:nvGrpSpPr>
          <p:cNvPr id="46" name="Group 45">
            <a:extLst>
              <a:ext uri="{FF2B5EF4-FFF2-40B4-BE49-F238E27FC236}">
                <a16:creationId xmlns:a16="http://schemas.microsoft.com/office/drawing/2014/main" id="{D99A5EAC-E103-4367-A65E-6AD8BBB85549}"/>
              </a:ext>
            </a:extLst>
          </p:cNvPr>
          <p:cNvGrpSpPr/>
          <p:nvPr/>
        </p:nvGrpSpPr>
        <p:grpSpPr>
          <a:xfrm>
            <a:off x="3798127" y="4775468"/>
            <a:ext cx="2943796" cy="1994615"/>
            <a:chOff x="3798127" y="4775468"/>
            <a:chExt cx="2943796" cy="1994615"/>
          </a:xfrm>
        </p:grpSpPr>
        <p:pic>
          <p:nvPicPr>
            <p:cNvPr id="16" name="Picture 15">
              <a:extLst>
                <a:ext uri="{FF2B5EF4-FFF2-40B4-BE49-F238E27FC236}">
                  <a16:creationId xmlns:a16="http://schemas.microsoft.com/office/drawing/2014/main" id="{8DA05029-7CAF-4C77-83B9-DFBF5C42C57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98127" y="4775468"/>
              <a:ext cx="2943796" cy="1731933"/>
            </a:xfrm>
            <a:prstGeom prst="rect">
              <a:avLst/>
            </a:prstGeom>
          </p:spPr>
        </p:pic>
        <p:sp>
          <p:nvSpPr>
            <p:cNvPr id="39" name="Rectangle 38">
              <a:extLst>
                <a:ext uri="{FF2B5EF4-FFF2-40B4-BE49-F238E27FC236}">
                  <a16:creationId xmlns:a16="http://schemas.microsoft.com/office/drawing/2014/main" id="{893B4057-124F-4A3F-8885-0FF750573613}"/>
                </a:ext>
              </a:extLst>
            </p:cNvPr>
            <p:cNvSpPr/>
            <p:nvPr/>
          </p:nvSpPr>
          <p:spPr>
            <a:xfrm>
              <a:off x="4182331" y="6539251"/>
              <a:ext cx="2364772" cy="230832"/>
            </a:xfrm>
            <a:prstGeom prst="rect">
              <a:avLst/>
            </a:prstGeom>
          </p:spPr>
          <p:txBody>
            <a:bodyPr wrap="square">
              <a:spAutoFit/>
            </a:bodyPr>
            <a:lstStyle/>
            <a:p>
              <a:pPr>
                <a:spcAft>
                  <a:spcPct val="20000"/>
                </a:spcAft>
              </a:pPr>
              <a:r>
                <a:rPr lang="en-GB" altLang="en-US" sz="1000" dirty="0">
                  <a:solidFill>
                    <a:srgbClr val="FFFF00"/>
                  </a:solidFill>
                  <a:latin typeface="Calibri" panose="020F0502020204030204" pitchFamily="34" charset="0"/>
                  <a:cs typeface="Calibri" panose="020F0502020204030204" pitchFamily="34" charset="0"/>
                </a:rPr>
                <a:t>Subsidised industries</a:t>
              </a:r>
            </a:p>
          </p:txBody>
        </p:sp>
      </p:grpSp>
      <p:grpSp>
        <p:nvGrpSpPr>
          <p:cNvPr id="47" name="Group 46">
            <a:extLst>
              <a:ext uri="{FF2B5EF4-FFF2-40B4-BE49-F238E27FC236}">
                <a16:creationId xmlns:a16="http://schemas.microsoft.com/office/drawing/2014/main" id="{36BAB43B-665A-4D19-8C45-1CB2CCFBB952}"/>
              </a:ext>
            </a:extLst>
          </p:cNvPr>
          <p:cNvGrpSpPr/>
          <p:nvPr/>
        </p:nvGrpSpPr>
        <p:grpSpPr>
          <a:xfrm>
            <a:off x="7272711" y="4791763"/>
            <a:ext cx="2364772" cy="1967056"/>
            <a:chOff x="7272711" y="4791763"/>
            <a:chExt cx="2364772" cy="1967056"/>
          </a:xfrm>
        </p:grpSpPr>
        <p:pic>
          <p:nvPicPr>
            <p:cNvPr id="26" name="Picture 25" descr="A close up of a map&#10;&#10;Description automatically generated">
              <a:extLst>
                <a:ext uri="{FF2B5EF4-FFF2-40B4-BE49-F238E27FC236}">
                  <a16:creationId xmlns:a16="http://schemas.microsoft.com/office/drawing/2014/main" id="{E97CAB94-C6F5-40C7-AF71-859B9A27BA9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72711" y="4791763"/>
              <a:ext cx="2260499" cy="1709621"/>
            </a:xfrm>
            <a:prstGeom prst="rect">
              <a:avLst/>
            </a:prstGeom>
          </p:spPr>
        </p:pic>
        <p:sp>
          <p:nvSpPr>
            <p:cNvPr id="40" name="Rectangle 39">
              <a:extLst>
                <a:ext uri="{FF2B5EF4-FFF2-40B4-BE49-F238E27FC236}">
                  <a16:creationId xmlns:a16="http://schemas.microsoft.com/office/drawing/2014/main" id="{40FFF781-0B05-44D6-98E8-7C6BCF27A7DE}"/>
                </a:ext>
              </a:extLst>
            </p:cNvPr>
            <p:cNvSpPr/>
            <p:nvPr/>
          </p:nvSpPr>
          <p:spPr>
            <a:xfrm>
              <a:off x="7272711" y="6527987"/>
              <a:ext cx="2364772" cy="230832"/>
            </a:xfrm>
            <a:prstGeom prst="rect">
              <a:avLst/>
            </a:prstGeom>
          </p:spPr>
          <p:txBody>
            <a:bodyPr wrap="square">
              <a:spAutoFit/>
            </a:bodyPr>
            <a:lstStyle/>
            <a:p>
              <a:pPr>
                <a:spcAft>
                  <a:spcPct val="20000"/>
                </a:spcAft>
              </a:pPr>
              <a:r>
                <a:rPr lang="en-GB" altLang="en-US" sz="1000" dirty="0">
                  <a:solidFill>
                    <a:srgbClr val="FFFF00"/>
                  </a:solidFill>
                  <a:latin typeface="Calibri" panose="020F0502020204030204" pitchFamily="34" charset="0"/>
                  <a:cs typeface="Calibri" panose="020F0502020204030204" pitchFamily="34" charset="0"/>
                </a:rPr>
                <a:t>Tax Havens</a:t>
              </a:r>
            </a:p>
          </p:txBody>
        </p:sp>
      </p:grpSp>
    </p:spTree>
    <p:extLst>
      <p:ext uri="{BB962C8B-B14F-4D97-AF65-F5344CB8AC3E}">
        <p14:creationId xmlns:p14="http://schemas.microsoft.com/office/powerpoint/2010/main" val="363109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0B3621-50FF-4C26-95C0-760D24589131}"/>
              </a:ext>
            </a:extLst>
          </p:cNvPr>
          <p:cNvSpPr/>
          <p:nvPr/>
        </p:nvSpPr>
        <p:spPr>
          <a:xfrm>
            <a:off x="1511179" y="824292"/>
            <a:ext cx="6903941" cy="461665"/>
          </a:xfrm>
          <a:prstGeom prst="rect">
            <a:avLst/>
          </a:prstGeom>
        </p:spPr>
        <p:txBody>
          <a:bodyPr wrap="none">
            <a:spAutoFit/>
          </a:bodyPr>
          <a:lstStyle/>
          <a:p>
            <a:pPr defTabSz="893346" eaLnBrk="1" fontAlgn="auto" hangingPunct="1">
              <a:lnSpc>
                <a:spcPct val="100000"/>
              </a:lnSpc>
              <a:spcBef>
                <a:spcPct val="30000"/>
              </a:spcBef>
              <a:spcAft>
                <a:spcPct val="70000"/>
              </a:spcAft>
            </a:pPr>
            <a:r>
              <a:rPr lang="en-GB" sz="2400" dirty="0">
                <a:solidFill>
                  <a:srgbClr val="FFFF00"/>
                </a:solidFill>
                <a:latin typeface="Calibri" panose="020F0502020204030204" pitchFamily="34" charset="0"/>
                <a:cs typeface="Calibri" panose="020F0502020204030204" pitchFamily="34" charset="0"/>
              </a:rPr>
              <a:t>A simultaneous arrival of these socio-political events</a:t>
            </a:r>
          </a:p>
        </p:txBody>
      </p:sp>
      <p:sp>
        <p:nvSpPr>
          <p:cNvPr id="6" name="Title 5">
            <a:extLst>
              <a:ext uri="{FF2B5EF4-FFF2-40B4-BE49-F238E27FC236}">
                <a16:creationId xmlns:a16="http://schemas.microsoft.com/office/drawing/2014/main" id="{50F1B411-D758-4F28-80E1-06C5B43EF629}"/>
              </a:ext>
            </a:extLst>
          </p:cNvPr>
          <p:cNvSpPr>
            <a:spLocks noGrp="1"/>
          </p:cNvSpPr>
          <p:nvPr>
            <p:ph type="title"/>
          </p:nvPr>
        </p:nvSpPr>
        <p:spPr>
          <a:solidFill>
            <a:schemeClr val="bg2">
              <a:lumMod val="40000"/>
              <a:lumOff val="60000"/>
            </a:schemeClr>
          </a:solidFill>
        </p:spPr>
        <p:txBody>
          <a:bodyPr/>
          <a:lstStyle/>
          <a:p>
            <a:r>
              <a:rPr lang="en-GB" dirty="0">
                <a:solidFill>
                  <a:srgbClr val="FF0000"/>
                </a:solidFill>
                <a:latin typeface="Calibri" panose="020F0502020204030204" pitchFamily="34" charset="0"/>
                <a:cs typeface="Calibri" panose="020F0502020204030204" pitchFamily="34" charset="0"/>
              </a:rPr>
              <a:t>What can trigger Global Economic Disorder in the next few years?</a:t>
            </a:r>
            <a:endParaRPr lang="en-GB" dirty="0">
              <a:solidFill>
                <a:srgbClr val="FF0000"/>
              </a:solidFill>
            </a:endParaRPr>
          </a:p>
        </p:txBody>
      </p:sp>
      <p:grpSp>
        <p:nvGrpSpPr>
          <p:cNvPr id="30" name="Group 29">
            <a:extLst>
              <a:ext uri="{FF2B5EF4-FFF2-40B4-BE49-F238E27FC236}">
                <a16:creationId xmlns:a16="http://schemas.microsoft.com/office/drawing/2014/main" id="{6A9347CB-C5FE-467C-96F7-02D8FC565DE2}"/>
              </a:ext>
            </a:extLst>
          </p:cNvPr>
          <p:cNvGrpSpPr/>
          <p:nvPr/>
        </p:nvGrpSpPr>
        <p:grpSpPr>
          <a:xfrm>
            <a:off x="384556" y="1747349"/>
            <a:ext cx="2623820" cy="2155725"/>
            <a:chOff x="384556" y="1747349"/>
            <a:chExt cx="2623820" cy="2155725"/>
          </a:xfrm>
        </p:grpSpPr>
        <p:pic>
          <p:nvPicPr>
            <p:cNvPr id="4" name="Picture 3" descr="A person sitting on a bench in front of a building&#10;&#10;Description automatically generated">
              <a:extLst>
                <a:ext uri="{FF2B5EF4-FFF2-40B4-BE49-F238E27FC236}">
                  <a16:creationId xmlns:a16="http://schemas.microsoft.com/office/drawing/2014/main" id="{4A774792-CA7B-4811-A33A-13D205262F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556" y="1747349"/>
              <a:ext cx="2623820" cy="1844170"/>
            </a:xfrm>
            <a:prstGeom prst="rect">
              <a:avLst/>
            </a:prstGeom>
          </p:spPr>
        </p:pic>
        <p:sp>
          <p:nvSpPr>
            <p:cNvPr id="19" name="Rectangle 18">
              <a:extLst>
                <a:ext uri="{FF2B5EF4-FFF2-40B4-BE49-F238E27FC236}">
                  <a16:creationId xmlns:a16="http://schemas.microsoft.com/office/drawing/2014/main" id="{21B0C389-FC0C-407F-B54B-D862054AF309}"/>
                </a:ext>
              </a:extLst>
            </p:cNvPr>
            <p:cNvSpPr/>
            <p:nvPr/>
          </p:nvSpPr>
          <p:spPr>
            <a:xfrm>
              <a:off x="929640" y="3672242"/>
              <a:ext cx="1407402" cy="230832"/>
            </a:xfrm>
            <a:prstGeom prst="rect">
              <a:avLst/>
            </a:prstGeom>
          </p:spPr>
          <p:txBody>
            <a:bodyPr wrap="square">
              <a:spAutoFit/>
            </a:bodyPr>
            <a:lstStyle/>
            <a:p>
              <a:r>
                <a:rPr lang="en-GB" sz="1000" dirty="0">
                  <a:solidFill>
                    <a:srgbClr val="FFFF00"/>
                  </a:solidFill>
                  <a:latin typeface="Calibri" panose="020F0502020204030204" pitchFamily="34" charset="0"/>
                  <a:cs typeface="Calibri" panose="020F0502020204030204" pitchFamily="34" charset="0"/>
                </a:rPr>
                <a:t>Major Bank Collapse</a:t>
              </a:r>
            </a:p>
          </p:txBody>
        </p:sp>
      </p:grpSp>
      <p:grpSp>
        <p:nvGrpSpPr>
          <p:cNvPr id="31" name="Group 30">
            <a:extLst>
              <a:ext uri="{FF2B5EF4-FFF2-40B4-BE49-F238E27FC236}">
                <a16:creationId xmlns:a16="http://schemas.microsoft.com/office/drawing/2014/main" id="{442DAD4A-ED01-419F-A13E-FCD87F32A629}"/>
              </a:ext>
            </a:extLst>
          </p:cNvPr>
          <p:cNvGrpSpPr/>
          <p:nvPr/>
        </p:nvGrpSpPr>
        <p:grpSpPr>
          <a:xfrm>
            <a:off x="3348799" y="1759371"/>
            <a:ext cx="2535798" cy="2143703"/>
            <a:chOff x="3348799" y="1759371"/>
            <a:chExt cx="2535798" cy="2143703"/>
          </a:xfrm>
        </p:grpSpPr>
        <p:pic>
          <p:nvPicPr>
            <p:cNvPr id="7" name="Picture 6">
              <a:extLst>
                <a:ext uri="{FF2B5EF4-FFF2-40B4-BE49-F238E27FC236}">
                  <a16:creationId xmlns:a16="http://schemas.microsoft.com/office/drawing/2014/main" id="{BF5F789F-F9D7-4791-954E-43D5FB11A07A}"/>
                </a:ext>
              </a:extLst>
            </p:cNvPr>
            <p:cNvPicPr>
              <a:picLocks noChangeAspect="1"/>
            </p:cNvPicPr>
            <p:nvPr/>
          </p:nvPicPr>
          <p:blipFill>
            <a:blip r:embed="rId5"/>
            <a:stretch>
              <a:fillRect/>
            </a:stretch>
          </p:blipFill>
          <p:spPr>
            <a:xfrm>
              <a:off x="3348799" y="1759371"/>
              <a:ext cx="2535798" cy="1832147"/>
            </a:xfrm>
            <a:prstGeom prst="rect">
              <a:avLst/>
            </a:prstGeom>
          </p:spPr>
        </p:pic>
        <p:sp>
          <p:nvSpPr>
            <p:cNvPr id="20" name="Rectangle 19">
              <a:extLst>
                <a:ext uri="{FF2B5EF4-FFF2-40B4-BE49-F238E27FC236}">
                  <a16:creationId xmlns:a16="http://schemas.microsoft.com/office/drawing/2014/main" id="{7A594690-A5F2-4C6F-B4E0-10C24ECB71D5}"/>
                </a:ext>
              </a:extLst>
            </p:cNvPr>
            <p:cNvSpPr/>
            <p:nvPr/>
          </p:nvSpPr>
          <p:spPr>
            <a:xfrm>
              <a:off x="3861816" y="3672242"/>
              <a:ext cx="1407402" cy="230832"/>
            </a:xfrm>
            <a:prstGeom prst="rect">
              <a:avLst/>
            </a:prstGeom>
          </p:spPr>
          <p:txBody>
            <a:bodyPr wrap="square">
              <a:spAutoFit/>
            </a:bodyPr>
            <a:lstStyle/>
            <a:p>
              <a:r>
                <a:rPr lang="en-GB" sz="1000" dirty="0">
                  <a:solidFill>
                    <a:srgbClr val="FFFF00"/>
                  </a:solidFill>
                  <a:latin typeface="Calibri" panose="020F0502020204030204" pitchFamily="34" charset="0"/>
                  <a:cs typeface="Calibri" panose="020F0502020204030204" pitchFamily="34" charset="0"/>
                </a:rPr>
                <a:t>Trade Wars</a:t>
              </a:r>
            </a:p>
          </p:txBody>
        </p:sp>
      </p:grpSp>
      <p:grpSp>
        <p:nvGrpSpPr>
          <p:cNvPr id="32" name="Group 31">
            <a:extLst>
              <a:ext uri="{FF2B5EF4-FFF2-40B4-BE49-F238E27FC236}">
                <a16:creationId xmlns:a16="http://schemas.microsoft.com/office/drawing/2014/main" id="{AC6F3579-1190-4607-AEBB-FE9A15A5CBBA}"/>
              </a:ext>
            </a:extLst>
          </p:cNvPr>
          <p:cNvGrpSpPr/>
          <p:nvPr/>
        </p:nvGrpSpPr>
        <p:grpSpPr>
          <a:xfrm>
            <a:off x="6323076" y="1747349"/>
            <a:ext cx="3337174" cy="2163054"/>
            <a:chOff x="6323076" y="1747349"/>
            <a:chExt cx="3337174" cy="2163054"/>
          </a:xfrm>
        </p:grpSpPr>
        <p:pic>
          <p:nvPicPr>
            <p:cNvPr id="9" name="Picture 8" descr="A screenshot of a cell phone&#10;&#10;Description automatically generated">
              <a:extLst>
                <a:ext uri="{FF2B5EF4-FFF2-40B4-BE49-F238E27FC236}">
                  <a16:creationId xmlns:a16="http://schemas.microsoft.com/office/drawing/2014/main" id="{CDA9E72D-E19F-4D36-A256-636E61BDB4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3076" y="1747349"/>
              <a:ext cx="3337174" cy="1843789"/>
            </a:xfrm>
            <a:prstGeom prst="rect">
              <a:avLst/>
            </a:prstGeom>
          </p:spPr>
        </p:pic>
        <p:sp>
          <p:nvSpPr>
            <p:cNvPr id="21" name="Rectangle 20">
              <a:extLst>
                <a:ext uri="{FF2B5EF4-FFF2-40B4-BE49-F238E27FC236}">
                  <a16:creationId xmlns:a16="http://schemas.microsoft.com/office/drawing/2014/main" id="{84DD6C8B-86BF-4033-9C37-8A5484260445}"/>
                </a:ext>
              </a:extLst>
            </p:cNvPr>
            <p:cNvSpPr/>
            <p:nvPr/>
          </p:nvSpPr>
          <p:spPr>
            <a:xfrm>
              <a:off x="7373112" y="3679571"/>
              <a:ext cx="1407402" cy="230832"/>
            </a:xfrm>
            <a:prstGeom prst="rect">
              <a:avLst/>
            </a:prstGeom>
          </p:spPr>
          <p:txBody>
            <a:bodyPr wrap="square">
              <a:spAutoFit/>
            </a:bodyPr>
            <a:lstStyle/>
            <a:p>
              <a:r>
                <a:rPr lang="en-GB" sz="1000" dirty="0">
                  <a:solidFill>
                    <a:srgbClr val="FFFF00"/>
                  </a:solidFill>
                  <a:latin typeface="Calibri" panose="020F0502020204030204" pitchFamily="34" charset="0"/>
                  <a:cs typeface="Calibri" panose="020F0502020204030204" pitchFamily="34" charset="0"/>
                </a:rPr>
                <a:t>Euro Crisis</a:t>
              </a:r>
            </a:p>
          </p:txBody>
        </p:sp>
      </p:grpSp>
      <p:grpSp>
        <p:nvGrpSpPr>
          <p:cNvPr id="29" name="Group 28">
            <a:extLst>
              <a:ext uri="{FF2B5EF4-FFF2-40B4-BE49-F238E27FC236}">
                <a16:creationId xmlns:a16="http://schemas.microsoft.com/office/drawing/2014/main" id="{A79E8E5C-365F-438F-91DF-018B40D58B6D}"/>
              </a:ext>
            </a:extLst>
          </p:cNvPr>
          <p:cNvGrpSpPr/>
          <p:nvPr/>
        </p:nvGrpSpPr>
        <p:grpSpPr>
          <a:xfrm>
            <a:off x="421132" y="4362364"/>
            <a:ext cx="2587243" cy="1892343"/>
            <a:chOff x="421132" y="4362364"/>
            <a:chExt cx="2587243" cy="1892343"/>
          </a:xfrm>
        </p:grpSpPr>
        <p:pic>
          <p:nvPicPr>
            <p:cNvPr id="10" name="Picture 9">
              <a:extLst>
                <a:ext uri="{FF2B5EF4-FFF2-40B4-BE49-F238E27FC236}">
                  <a16:creationId xmlns:a16="http://schemas.microsoft.com/office/drawing/2014/main" id="{DA71933D-DE02-497D-93F3-4C0FFD396234}"/>
                </a:ext>
              </a:extLst>
            </p:cNvPr>
            <p:cNvPicPr>
              <a:picLocks noChangeAspect="1"/>
            </p:cNvPicPr>
            <p:nvPr/>
          </p:nvPicPr>
          <p:blipFill>
            <a:blip r:embed="rId7"/>
            <a:stretch>
              <a:fillRect/>
            </a:stretch>
          </p:blipFill>
          <p:spPr>
            <a:xfrm>
              <a:off x="421132" y="4362364"/>
              <a:ext cx="2587243" cy="1572163"/>
            </a:xfrm>
            <a:prstGeom prst="rect">
              <a:avLst/>
            </a:prstGeom>
          </p:spPr>
        </p:pic>
        <p:sp>
          <p:nvSpPr>
            <p:cNvPr id="22" name="Rectangle 21">
              <a:extLst>
                <a:ext uri="{FF2B5EF4-FFF2-40B4-BE49-F238E27FC236}">
                  <a16:creationId xmlns:a16="http://schemas.microsoft.com/office/drawing/2014/main" id="{73B498DA-FBFD-4170-A6F4-A2A56D9CDB86}"/>
                </a:ext>
              </a:extLst>
            </p:cNvPr>
            <p:cNvSpPr/>
            <p:nvPr/>
          </p:nvSpPr>
          <p:spPr>
            <a:xfrm>
              <a:off x="482866" y="6023875"/>
              <a:ext cx="2415782" cy="230832"/>
            </a:xfrm>
            <a:prstGeom prst="rect">
              <a:avLst/>
            </a:prstGeom>
          </p:spPr>
          <p:txBody>
            <a:bodyPr wrap="square">
              <a:spAutoFit/>
            </a:bodyPr>
            <a:lstStyle/>
            <a:p>
              <a:r>
                <a:rPr lang="en-GB" sz="1000" dirty="0">
                  <a:solidFill>
                    <a:srgbClr val="FFFF00"/>
                  </a:solidFill>
                  <a:latin typeface="Calibri" panose="020F0502020204030204" pitchFamily="34" charset="0"/>
                  <a:cs typeface="Calibri" panose="020F0502020204030204" pitchFamily="34" charset="0"/>
                </a:rPr>
                <a:t>Cyber War affecting finance &amp; economy</a:t>
              </a:r>
            </a:p>
          </p:txBody>
        </p:sp>
      </p:grpSp>
      <p:grpSp>
        <p:nvGrpSpPr>
          <p:cNvPr id="24" name="Group 23">
            <a:extLst>
              <a:ext uri="{FF2B5EF4-FFF2-40B4-BE49-F238E27FC236}">
                <a16:creationId xmlns:a16="http://schemas.microsoft.com/office/drawing/2014/main" id="{1AAFD5D4-6AAB-45D3-9C25-E110F42FDEC9}"/>
              </a:ext>
            </a:extLst>
          </p:cNvPr>
          <p:cNvGrpSpPr/>
          <p:nvPr/>
        </p:nvGrpSpPr>
        <p:grpSpPr>
          <a:xfrm>
            <a:off x="5241606" y="4374706"/>
            <a:ext cx="2240713" cy="1897273"/>
            <a:chOff x="3348798" y="4374706"/>
            <a:chExt cx="2240713" cy="1897273"/>
          </a:xfrm>
        </p:grpSpPr>
        <p:pic>
          <p:nvPicPr>
            <p:cNvPr id="12" name="Picture 11" descr="A map of a sign&#10;&#10;Description automatically generated">
              <a:extLst>
                <a:ext uri="{FF2B5EF4-FFF2-40B4-BE49-F238E27FC236}">
                  <a16:creationId xmlns:a16="http://schemas.microsoft.com/office/drawing/2014/main" id="{4C91F19E-E8AC-49DB-94D3-5D96E81889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8798" y="4374706"/>
              <a:ext cx="2240713" cy="1559821"/>
            </a:xfrm>
            <a:prstGeom prst="rect">
              <a:avLst/>
            </a:prstGeom>
          </p:spPr>
        </p:pic>
        <p:sp>
          <p:nvSpPr>
            <p:cNvPr id="23" name="Rectangle 22">
              <a:extLst>
                <a:ext uri="{FF2B5EF4-FFF2-40B4-BE49-F238E27FC236}">
                  <a16:creationId xmlns:a16="http://schemas.microsoft.com/office/drawing/2014/main" id="{3C68FE9A-56CD-48AE-A9F2-A85DA856C778}"/>
                </a:ext>
              </a:extLst>
            </p:cNvPr>
            <p:cNvSpPr/>
            <p:nvPr/>
          </p:nvSpPr>
          <p:spPr>
            <a:xfrm>
              <a:off x="3633590" y="6041147"/>
              <a:ext cx="1407402" cy="230832"/>
            </a:xfrm>
            <a:prstGeom prst="rect">
              <a:avLst/>
            </a:prstGeom>
          </p:spPr>
          <p:txBody>
            <a:bodyPr wrap="square">
              <a:spAutoFit/>
            </a:bodyPr>
            <a:lstStyle/>
            <a:p>
              <a:r>
                <a:rPr lang="en-GB" sz="1000" dirty="0">
                  <a:solidFill>
                    <a:srgbClr val="FFFF00"/>
                  </a:solidFill>
                  <a:latin typeface="Calibri" panose="020F0502020204030204" pitchFamily="34" charset="0"/>
                  <a:cs typeface="Calibri" panose="020F0502020204030204" pitchFamily="34" charset="0"/>
                </a:rPr>
                <a:t>Massive Migration</a:t>
              </a:r>
            </a:p>
          </p:txBody>
        </p:sp>
      </p:grpSp>
      <p:grpSp>
        <p:nvGrpSpPr>
          <p:cNvPr id="26" name="Group 25">
            <a:extLst>
              <a:ext uri="{FF2B5EF4-FFF2-40B4-BE49-F238E27FC236}">
                <a16:creationId xmlns:a16="http://schemas.microsoft.com/office/drawing/2014/main" id="{35D74F42-0726-4CDF-8BFF-BB0D80FD74D8}"/>
              </a:ext>
            </a:extLst>
          </p:cNvPr>
          <p:cNvGrpSpPr/>
          <p:nvPr/>
        </p:nvGrpSpPr>
        <p:grpSpPr>
          <a:xfrm>
            <a:off x="3378708" y="4362364"/>
            <a:ext cx="1651642" cy="1902176"/>
            <a:chOff x="3707892" y="4362364"/>
            <a:chExt cx="1651642" cy="1902176"/>
          </a:xfrm>
        </p:grpSpPr>
        <p:pic>
          <p:nvPicPr>
            <p:cNvPr id="14" name="Picture 13">
              <a:extLst>
                <a:ext uri="{FF2B5EF4-FFF2-40B4-BE49-F238E27FC236}">
                  <a16:creationId xmlns:a16="http://schemas.microsoft.com/office/drawing/2014/main" id="{5A3A4228-EAC3-4396-9F9D-A45BF45078F4}"/>
                </a:ext>
              </a:extLst>
            </p:cNvPr>
            <p:cNvPicPr>
              <a:picLocks noChangeAspect="1"/>
            </p:cNvPicPr>
            <p:nvPr/>
          </p:nvPicPr>
          <p:blipFill>
            <a:blip r:embed="rId9"/>
            <a:stretch>
              <a:fillRect/>
            </a:stretch>
          </p:blipFill>
          <p:spPr>
            <a:xfrm>
              <a:off x="3795193" y="4362364"/>
              <a:ext cx="1564341" cy="1572163"/>
            </a:xfrm>
            <a:prstGeom prst="rect">
              <a:avLst/>
            </a:prstGeom>
          </p:spPr>
        </p:pic>
        <p:sp>
          <p:nvSpPr>
            <p:cNvPr id="25" name="Rectangle 24">
              <a:extLst>
                <a:ext uri="{FF2B5EF4-FFF2-40B4-BE49-F238E27FC236}">
                  <a16:creationId xmlns:a16="http://schemas.microsoft.com/office/drawing/2014/main" id="{E0D316F0-E033-4BC8-90FD-72AA8B4FF0BC}"/>
                </a:ext>
              </a:extLst>
            </p:cNvPr>
            <p:cNvSpPr/>
            <p:nvPr/>
          </p:nvSpPr>
          <p:spPr>
            <a:xfrm>
              <a:off x="3707892" y="6033708"/>
              <a:ext cx="1407402" cy="230832"/>
            </a:xfrm>
            <a:prstGeom prst="rect">
              <a:avLst/>
            </a:prstGeom>
          </p:spPr>
          <p:txBody>
            <a:bodyPr wrap="square">
              <a:spAutoFit/>
            </a:bodyPr>
            <a:lstStyle/>
            <a:p>
              <a:r>
                <a:rPr lang="en-GB" sz="1000" dirty="0">
                  <a:solidFill>
                    <a:srgbClr val="FFFF00"/>
                  </a:solidFill>
                  <a:latin typeface="Calibri" panose="020F0502020204030204" pitchFamily="34" charset="0"/>
                  <a:cs typeface="Calibri" panose="020F0502020204030204" pitchFamily="34" charset="0"/>
                </a:rPr>
                <a:t>Extreme weather</a:t>
              </a:r>
            </a:p>
          </p:txBody>
        </p:sp>
      </p:grpSp>
      <p:grpSp>
        <p:nvGrpSpPr>
          <p:cNvPr id="28" name="Group 27">
            <a:extLst>
              <a:ext uri="{FF2B5EF4-FFF2-40B4-BE49-F238E27FC236}">
                <a16:creationId xmlns:a16="http://schemas.microsoft.com/office/drawing/2014/main" id="{A7CD4327-7215-49AB-ABB1-1D24BAFFE69E}"/>
              </a:ext>
            </a:extLst>
          </p:cNvPr>
          <p:cNvGrpSpPr/>
          <p:nvPr/>
        </p:nvGrpSpPr>
        <p:grpSpPr>
          <a:xfrm>
            <a:off x="7611606" y="4374706"/>
            <a:ext cx="2359152" cy="1899824"/>
            <a:chOff x="7611606" y="4374706"/>
            <a:chExt cx="2359152" cy="1899824"/>
          </a:xfrm>
        </p:grpSpPr>
        <p:grpSp>
          <p:nvGrpSpPr>
            <p:cNvPr id="18" name="Group 17">
              <a:extLst>
                <a:ext uri="{FF2B5EF4-FFF2-40B4-BE49-F238E27FC236}">
                  <a16:creationId xmlns:a16="http://schemas.microsoft.com/office/drawing/2014/main" id="{FDC0D571-5971-4B04-B276-C69A8EE1E418}"/>
                </a:ext>
              </a:extLst>
            </p:cNvPr>
            <p:cNvGrpSpPr/>
            <p:nvPr/>
          </p:nvGrpSpPr>
          <p:grpSpPr>
            <a:xfrm>
              <a:off x="7730199" y="4374706"/>
              <a:ext cx="2240559" cy="1686593"/>
              <a:chOff x="7730199" y="3912934"/>
              <a:chExt cx="2240559" cy="1686593"/>
            </a:xfrm>
          </p:grpSpPr>
          <p:pic>
            <p:nvPicPr>
              <p:cNvPr id="16" name="Picture 15" descr="A group of people in a room&#10;&#10;Description automatically generated">
                <a:extLst>
                  <a:ext uri="{FF2B5EF4-FFF2-40B4-BE49-F238E27FC236}">
                    <a16:creationId xmlns:a16="http://schemas.microsoft.com/office/drawing/2014/main" id="{A35E776A-848F-4E9A-9424-25D82A5B436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30199" y="3912934"/>
                <a:ext cx="1930051" cy="1559821"/>
              </a:xfrm>
              <a:prstGeom prst="rect">
                <a:avLst/>
              </a:prstGeom>
            </p:spPr>
          </p:pic>
          <p:sp>
            <p:nvSpPr>
              <p:cNvPr id="17" name="Rectangle 16">
                <a:extLst>
                  <a:ext uri="{FF2B5EF4-FFF2-40B4-BE49-F238E27FC236}">
                    <a16:creationId xmlns:a16="http://schemas.microsoft.com/office/drawing/2014/main" id="{3C52710F-62C9-4C48-992C-27D15BBED6E1}"/>
                  </a:ext>
                </a:extLst>
              </p:cNvPr>
              <p:cNvSpPr/>
              <p:nvPr/>
            </p:nvSpPr>
            <p:spPr>
              <a:xfrm>
                <a:off x="8563356" y="5424094"/>
                <a:ext cx="1407402" cy="175433"/>
              </a:xfrm>
              <a:prstGeom prst="rect">
                <a:avLst/>
              </a:prstGeom>
            </p:spPr>
            <p:txBody>
              <a:bodyPr wrap="square">
                <a:spAutoFit/>
              </a:bodyPr>
              <a:lstStyle/>
              <a:p>
                <a:r>
                  <a:rPr lang="en-GB" sz="600" i="1" dirty="0">
                    <a:solidFill>
                      <a:srgbClr val="FFFF00"/>
                    </a:solidFill>
                    <a:latin typeface="Calibri" panose="020F0502020204030204" pitchFamily="34" charset="0"/>
                    <a:cs typeface="Calibri" panose="020F0502020204030204" pitchFamily="34" charset="0"/>
                  </a:rPr>
                  <a:t>Source-indianeconomy.net</a:t>
                </a:r>
              </a:p>
            </p:txBody>
          </p:sp>
        </p:grpSp>
        <p:sp>
          <p:nvSpPr>
            <p:cNvPr id="27" name="Rectangle 26">
              <a:extLst>
                <a:ext uri="{FF2B5EF4-FFF2-40B4-BE49-F238E27FC236}">
                  <a16:creationId xmlns:a16="http://schemas.microsoft.com/office/drawing/2014/main" id="{B262179D-0CF2-429A-832C-A49EC23FA1B5}"/>
                </a:ext>
              </a:extLst>
            </p:cNvPr>
            <p:cNvSpPr/>
            <p:nvPr/>
          </p:nvSpPr>
          <p:spPr>
            <a:xfrm>
              <a:off x="7611606" y="6043698"/>
              <a:ext cx="1979676" cy="230832"/>
            </a:xfrm>
            <a:prstGeom prst="rect">
              <a:avLst/>
            </a:prstGeom>
          </p:spPr>
          <p:txBody>
            <a:bodyPr wrap="square">
              <a:spAutoFit/>
            </a:bodyPr>
            <a:lstStyle/>
            <a:p>
              <a:r>
                <a:rPr lang="en-GB" sz="1000" dirty="0">
                  <a:solidFill>
                    <a:srgbClr val="FFFF00"/>
                  </a:solidFill>
                  <a:latin typeface="Calibri" panose="020F0502020204030204" pitchFamily="34" charset="0"/>
                  <a:cs typeface="Calibri" panose="020F0502020204030204" pitchFamily="34" charset="0"/>
                </a:rPr>
                <a:t>Technological Unemployment</a:t>
              </a:r>
            </a:p>
          </p:txBody>
        </p:sp>
      </p:grpSp>
    </p:spTree>
    <p:extLst>
      <p:ext uri="{BB962C8B-B14F-4D97-AF65-F5344CB8AC3E}">
        <p14:creationId xmlns:p14="http://schemas.microsoft.com/office/powerpoint/2010/main" val="18936459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64008" y="997873"/>
            <a:ext cx="9774936" cy="392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233" tIns="44325" rIns="90233" bIns="44325">
            <a:spAutoFit/>
          </a:bodyPr>
          <a:lstStyle>
            <a:defPPr>
              <a:defRPr lang="en-US"/>
            </a:defPPr>
            <a:lvl1pPr algn="ctr" defTabSz="759835" eaLnBrk="0" fontAlgn="base" hangingPunct="0">
              <a:spcBef>
                <a:spcPct val="0"/>
              </a:spcBef>
              <a:spcAft>
                <a:spcPct val="0"/>
              </a:spcAft>
              <a:defRPr b="1">
                <a:solidFill>
                  <a:srgbClr val="FFFF00"/>
                </a:solidFill>
                <a:latin typeface="Arial" charset="0"/>
              </a:defRPr>
            </a:lvl1pPr>
          </a:lstStyle>
          <a:p>
            <a:pPr marL="457200" indent="-457200" algn="l">
              <a:lnSpc>
                <a:spcPct val="150000"/>
              </a:lnSpc>
              <a:buFont typeface="+mj-lt"/>
              <a:buAutoNum type="arabicPeriod"/>
              <a:defRPr/>
            </a:pPr>
            <a:r>
              <a:rPr kumimoji="0" lang="en-GB" sz="2400" b="1" i="0" u="none" strike="noStrike" kern="1200" cap="none" spc="0" normalizeH="0" baseline="0" noProof="0" dirty="0">
                <a:ln>
                  <a:noFill/>
                </a:ln>
                <a:solidFill>
                  <a:srgbClr val="FFFF00"/>
                </a:solidFill>
                <a:effectLst/>
                <a:uLnTx/>
                <a:uFillTx/>
                <a:latin typeface="Arial" charset="0"/>
                <a:ea typeface="+mn-ea"/>
                <a:cs typeface="+mn-cs"/>
              </a:rPr>
              <a:t>By 2030 over 100 job types may disappears. Of 3.5bn</a:t>
            </a:r>
            <a:r>
              <a:rPr kumimoji="0" lang="en-GB" sz="2400" b="1" i="0" u="none" strike="noStrike" kern="1200" cap="none" spc="0" normalizeH="0" noProof="0" dirty="0">
                <a:ln>
                  <a:noFill/>
                </a:ln>
                <a:solidFill>
                  <a:srgbClr val="FFFF00"/>
                </a:solidFill>
                <a:effectLst/>
                <a:uLnTx/>
                <a:uFillTx/>
                <a:latin typeface="Arial" charset="0"/>
                <a:ea typeface="+mn-ea"/>
                <a:cs typeface="+mn-cs"/>
              </a:rPr>
              <a:t> people </a:t>
            </a:r>
            <a:r>
              <a:rPr kumimoji="0" lang="en-GB" sz="2400" b="1" i="0" u="none" strike="noStrike" kern="1200" cap="none" spc="0" normalizeH="0" baseline="0" noProof="0" dirty="0">
                <a:ln>
                  <a:noFill/>
                </a:ln>
                <a:solidFill>
                  <a:srgbClr val="FFFF00"/>
                </a:solidFill>
                <a:effectLst/>
                <a:uLnTx/>
                <a:uFillTx/>
                <a:latin typeface="Arial" charset="0"/>
                <a:ea typeface="+mn-ea"/>
                <a:cs typeface="+mn-cs"/>
              </a:rPr>
              <a:t>of employment age, well over 1bn may become unemployed </a:t>
            </a:r>
            <a:r>
              <a:rPr lang="en-GB" sz="800" i="1" dirty="0">
                <a:solidFill>
                  <a:srgbClr val="FFFFFF"/>
                </a:solidFill>
              </a:rPr>
              <a:t>(Thomas Frey)</a:t>
            </a:r>
          </a:p>
          <a:p>
            <a:pPr marL="457200" marR="0" lvl="0" indent="-457200" algn="l" defTabSz="759835" rtl="0" eaLnBrk="0" fontAlgn="base" latinLnBrk="0" hangingPunct="0">
              <a:lnSpc>
                <a:spcPct val="150000"/>
              </a:lnSpc>
              <a:spcBef>
                <a:spcPct val="0"/>
              </a:spcBef>
              <a:spcAft>
                <a:spcPct val="0"/>
              </a:spcAft>
              <a:buClrTx/>
              <a:buSzTx/>
              <a:buFont typeface="+mj-lt"/>
              <a:buAutoNum type="arabicPeriod"/>
              <a:tabLst/>
              <a:defRPr/>
            </a:pPr>
            <a:r>
              <a:rPr kumimoji="0" lang="en-GB" sz="2400" b="1" i="0" u="none" strike="noStrike" kern="1200" cap="none" spc="0" normalizeH="0" baseline="0" noProof="0" dirty="0">
                <a:ln>
                  <a:noFill/>
                </a:ln>
                <a:solidFill>
                  <a:srgbClr val="FFFF00"/>
                </a:solidFill>
                <a:effectLst/>
                <a:uLnTx/>
                <a:uFillTx/>
                <a:latin typeface="Arial" charset="0"/>
                <a:ea typeface="+mn-ea"/>
                <a:cs typeface="+mn-cs"/>
              </a:rPr>
              <a:t>But McKinsey is more optimistic expecting 400-800M people loosing their jobs by 2030 </a:t>
            </a:r>
            <a:r>
              <a:rPr lang="en-GB" sz="800" i="1" dirty="0">
                <a:solidFill>
                  <a:srgbClr val="FFFFFF"/>
                </a:solidFill>
              </a:rPr>
              <a:t>(October 2018 report)</a:t>
            </a:r>
          </a:p>
          <a:p>
            <a:pPr marL="457200" marR="0" lvl="0" indent="-457200" algn="l" defTabSz="759835" rtl="0" eaLnBrk="0" fontAlgn="base" latinLnBrk="0" hangingPunct="0">
              <a:lnSpc>
                <a:spcPct val="150000"/>
              </a:lnSpc>
              <a:spcBef>
                <a:spcPct val="0"/>
              </a:spcBef>
              <a:spcAft>
                <a:spcPct val="0"/>
              </a:spcAft>
              <a:buClrTx/>
              <a:buSzTx/>
              <a:buFont typeface="+mj-lt"/>
              <a:buAutoNum type="arabicPeriod"/>
              <a:tabLst/>
              <a:defRPr/>
            </a:pPr>
            <a:r>
              <a:rPr kumimoji="0" lang="en-GB" sz="2400" b="1" i="0" u="none" strike="noStrike" kern="1200" cap="none" spc="0" normalizeH="0" baseline="0" noProof="0" dirty="0">
                <a:ln>
                  <a:noFill/>
                </a:ln>
                <a:solidFill>
                  <a:srgbClr val="FFFF00"/>
                </a:solidFill>
                <a:effectLst/>
                <a:uLnTx/>
                <a:uFillTx/>
                <a:latin typeface="Arial" charset="0"/>
                <a:ea typeface="+mn-ea"/>
                <a:cs typeface="+mn-cs"/>
              </a:rPr>
              <a:t>In summary, by 2030:</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FFFF00"/>
                </a:solidFill>
                <a:effectLst/>
                <a:uLnTx/>
                <a:uFillTx/>
                <a:latin typeface="Arial" charset="0"/>
                <a:ea typeface="+mn-ea"/>
                <a:cs typeface="+mn-cs"/>
              </a:rPr>
              <a:t>About </a:t>
            </a:r>
            <a:r>
              <a:rPr kumimoji="0" lang="en-GB" sz="1600" b="1" i="0" u="none" strike="noStrike" kern="1200" cap="none" spc="0" normalizeH="0" baseline="0" noProof="0" dirty="0">
                <a:ln>
                  <a:noFill/>
                </a:ln>
                <a:solidFill>
                  <a:srgbClr val="FFFFFF"/>
                </a:solidFill>
                <a:effectLst/>
                <a:uLnTx/>
                <a:uFillTx/>
                <a:latin typeface="Arial" charset="0"/>
                <a:ea typeface="+mn-ea"/>
                <a:cs typeface="+mn-cs"/>
              </a:rPr>
              <a:t>1,000M</a:t>
            </a:r>
            <a:r>
              <a:rPr kumimoji="0" lang="en-GB" sz="1600" b="1" i="0" u="none" strike="noStrike" kern="1200" cap="none" spc="0" normalizeH="0" baseline="0" noProof="0" dirty="0">
                <a:ln>
                  <a:noFill/>
                </a:ln>
                <a:solidFill>
                  <a:srgbClr val="FFFF00"/>
                </a:solidFill>
                <a:effectLst/>
                <a:uLnTx/>
                <a:uFillTx/>
                <a:latin typeface="Arial" charset="0"/>
                <a:ea typeface="+mn-ea"/>
                <a:cs typeface="+mn-cs"/>
              </a:rPr>
              <a:t> people (about </a:t>
            </a:r>
            <a:r>
              <a:rPr kumimoji="0" lang="en-GB" sz="1600" b="1" i="0" u="none" strike="noStrike" kern="1200" cap="none" spc="0" normalizeH="0" baseline="0" noProof="0" dirty="0">
                <a:ln>
                  <a:noFill/>
                </a:ln>
                <a:solidFill>
                  <a:srgbClr val="FFFFFF"/>
                </a:solidFill>
                <a:effectLst/>
                <a:uLnTx/>
                <a:uFillTx/>
                <a:latin typeface="Arial" charset="0"/>
                <a:ea typeface="+mn-ea"/>
                <a:cs typeface="+mn-cs"/>
              </a:rPr>
              <a:t>30%) </a:t>
            </a:r>
            <a:r>
              <a:rPr kumimoji="0" lang="en-GB" sz="1600" b="1" i="0" u="none" strike="noStrike" kern="1200" cap="none" spc="0" normalizeH="0" baseline="0" noProof="0" dirty="0">
                <a:ln>
                  <a:noFill/>
                </a:ln>
                <a:solidFill>
                  <a:srgbClr val="FFFF00"/>
                </a:solidFill>
                <a:effectLst/>
                <a:uLnTx/>
                <a:uFillTx/>
                <a:latin typeface="Arial" charset="0"/>
                <a:ea typeface="+mn-ea"/>
                <a:cs typeface="+mn-cs"/>
              </a:rPr>
              <a:t>world-wide, mostly in Western Hemisphere may become unemployed for a certain period of time during job/skill transition</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FFFF00"/>
                </a:solidFill>
                <a:effectLst/>
                <a:uLnTx/>
                <a:uFillTx/>
                <a:latin typeface="Arial" charset="0"/>
                <a:ea typeface="+mn-ea"/>
                <a:cs typeface="+mn-cs"/>
              </a:rPr>
              <a:t>About </a:t>
            </a:r>
            <a:r>
              <a:rPr kumimoji="0" lang="en-GB" sz="1600" b="1" i="0" u="none" strike="noStrike" kern="1200" cap="none" spc="0" normalizeH="0" baseline="0" noProof="0" dirty="0">
                <a:ln>
                  <a:noFill/>
                </a:ln>
                <a:solidFill>
                  <a:srgbClr val="FFFFFF"/>
                </a:solidFill>
                <a:effectLst/>
                <a:uLnTx/>
                <a:uFillTx/>
                <a:latin typeface="Arial" charset="0"/>
                <a:ea typeface="+mn-ea"/>
                <a:cs typeface="+mn-cs"/>
              </a:rPr>
              <a:t>500M </a:t>
            </a:r>
            <a:r>
              <a:rPr kumimoji="0" lang="en-GB" sz="1600" b="1" i="0" u="none" strike="noStrike" kern="1200" cap="none" spc="0" normalizeH="0" baseline="0" noProof="0" dirty="0">
                <a:ln>
                  <a:noFill/>
                </a:ln>
                <a:solidFill>
                  <a:srgbClr val="FFFF00"/>
                </a:solidFill>
                <a:effectLst/>
                <a:uLnTx/>
                <a:uFillTx/>
                <a:latin typeface="Arial" charset="0"/>
                <a:ea typeface="+mn-ea"/>
                <a:cs typeface="+mn-cs"/>
              </a:rPr>
              <a:t>may become permanently unemployable</a:t>
            </a:r>
          </a:p>
        </p:txBody>
      </p:sp>
      <p:sp>
        <p:nvSpPr>
          <p:cNvPr id="2" name="Title 1">
            <a:extLst>
              <a:ext uri="{FF2B5EF4-FFF2-40B4-BE49-F238E27FC236}">
                <a16:creationId xmlns:a16="http://schemas.microsoft.com/office/drawing/2014/main" id="{32CB55C3-537C-4A5C-A208-709B5E9E18BF}"/>
              </a:ext>
            </a:extLst>
          </p:cNvPr>
          <p:cNvSpPr>
            <a:spLocks noGrp="1"/>
          </p:cNvSpPr>
          <p:nvPr>
            <p:ph type="title"/>
          </p:nvPr>
        </p:nvSpPr>
        <p:spPr/>
        <p:txBody>
          <a:bodyPr/>
          <a:lstStyle/>
          <a:p>
            <a:r>
              <a:rPr lang="en-GB" dirty="0">
                <a:solidFill>
                  <a:srgbClr val="FF0000"/>
                </a:solidFill>
                <a:latin typeface="Calibri" panose="020F0502020204030204" pitchFamily="34" charset="0"/>
                <a:cs typeface="Calibri" panose="020F0502020204030204" pitchFamily="34" charset="0"/>
              </a:rPr>
              <a:t>The road to Technological Unemployment</a:t>
            </a:r>
            <a:endParaRPr lang="en-GB" dirty="0">
              <a:solidFill>
                <a:srgbClr val="FF0000"/>
              </a:solidFill>
            </a:endParaRPr>
          </a:p>
        </p:txBody>
      </p:sp>
    </p:spTree>
    <p:custDataLst>
      <p:tags r:id="rId1"/>
    </p:custDataLst>
    <p:extLst>
      <p:ext uri="{BB962C8B-B14F-4D97-AF65-F5344CB8AC3E}">
        <p14:creationId xmlns:p14="http://schemas.microsoft.com/office/powerpoint/2010/main" val="383808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Title 1"/>
          <p:cNvSpPr>
            <a:spLocks noGrp="1"/>
          </p:cNvSpPr>
          <p:nvPr>
            <p:ph type="ctrTitle" idx="4294967295"/>
          </p:nvPr>
        </p:nvSpPr>
        <p:spPr>
          <a:xfrm>
            <a:off x="0" y="25718"/>
            <a:ext cx="9906000" cy="332656"/>
          </a:xfrm>
          <a:solidFill>
            <a:srgbClr val="F8F8F8"/>
          </a:solidFill>
        </p:spPr>
        <p:txBody>
          <a:bodyPr>
            <a:noAutofit/>
          </a:bodyPr>
          <a:lstStyle/>
          <a:p>
            <a:r>
              <a:rPr lang="en-GB" sz="2000" b="1" dirty="0">
                <a:solidFill>
                  <a:srgbClr val="FF0000"/>
                </a:solidFill>
              </a:rPr>
              <a:t>Which jobs </a:t>
            </a:r>
            <a:r>
              <a:rPr lang="pl-PL" sz="2000" b="1" dirty="0">
                <a:solidFill>
                  <a:srgbClr val="FF0000"/>
                </a:solidFill>
              </a:rPr>
              <a:t>are</a:t>
            </a:r>
            <a:r>
              <a:rPr lang="en-GB" sz="2000" b="1" dirty="0">
                <a:solidFill>
                  <a:srgbClr val="FF0000"/>
                </a:solidFill>
              </a:rPr>
              <a:t> most likely </a:t>
            </a:r>
            <a:r>
              <a:rPr lang="pl-PL" sz="2000" b="1" dirty="0">
                <a:solidFill>
                  <a:srgbClr val="FF0000"/>
                </a:solidFill>
              </a:rPr>
              <a:t>to </a:t>
            </a:r>
            <a:r>
              <a:rPr lang="en-GB" sz="2000" b="1" dirty="0">
                <a:solidFill>
                  <a:srgbClr val="FF0000"/>
                </a:solidFill>
              </a:rPr>
              <a:t>disappear by 2030?</a:t>
            </a:r>
          </a:p>
        </p:txBody>
      </p:sp>
      <p:sp>
        <p:nvSpPr>
          <p:cNvPr id="1048669" name="Rectangle 6"/>
          <p:cNvSpPr/>
          <p:nvPr/>
        </p:nvSpPr>
        <p:spPr>
          <a:xfrm>
            <a:off x="2140093" y="6672540"/>
            <a:ext cx="5360763"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00"/>
                </a:solidFill>
                <a:effectLst/>
                <a:uLnTx/>
                <a:uFillTx/>
                <a:latin typeface="Calibri"/>
                <a:ea typeface="+mn-ea"/>
                <a:cs typeface="+mn-cs"/>
              </a:rPr>
              <a:t>Tony Czarnecki  based on: Thomas Frey - </a:t>
            </a:r>
            <a:r>
              <a:rPr kumimoji="0" lang="en-GB" sz="800" b="0" i="0" u="sng" strike="noStrike" kern="1200" cap="none" spc="0" normalizeH="0" baseline="0" noProof="0" dirty="0">
                <a:ln>
                  <a:noFill/>
                </a:ln>
                <a:solidFill>
                  <a:srgbClr val="FFFF00"/>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http://www.futuristspeaker.com/business-trends/101-endangered-jobs-by-2030/</a:t>
            </a:r>
            <a:r>
              <a:rPr kumimoji="0" lang="en-GB" sz="800" b="0" i="0" u="none" strike="noStrike" kern="1200" cap="none" spc="0" normalizeH="0" baseline="0" noProof="0" dirty="0">
                <a:ln>
                  <a:noFill/>
                </a:ln>
                <a:solidFill>
                  <a:srgbClr val="FFFF00"/>
                </a:solidFill>
                <a:effectLst/>
                <a:uLnTx/>
                <a:uFillTx/>
                <a:latin typeface="Calibri"/>
                <a:ea typeface="+mn-ea"/>
                <a:cs typeface="+mn-cs"/>
              </a:rPr>
              <a:t>  </a:t>
            </a:r>
          </a:p>
        </p:txBody>
      </p:sp>
      <p:grpSp>
        <p:nvGrpSpPr>
          <p:cNvPr id="2" name="Group 1">
            <a:extLst>
              <a:ext uri="{FF2B5EF4-FFF2-40B4-BE49-F238E27FC236}">
                <a16:creationId xmlns:a16="http://schemas.microsoft.com/office/drawing/2014/main" id="{C2F4FFA4-2CE2-497C-9E45-A801E457BA7A}"/>
              </a:ext>
            </a:extLst>
          </p:cNvPr>
          <p:cNvGrpSpPr/>
          <p:nvPr/>
        </p:nvGrpSpPr>
        <p:grpSpPr>
          <a:xfrm>
            <a:off x="64008" y="386906"/>
            <a:ext cx="9638919" cy="6293064"/>
            <a:chOff x="-123444" y="386906"/>
            <a:chExt cx="9638919" cy="6293064"/>
          </a:xfrm>
        </p:grpSpPr>
        <p:graphicFrame>
          <p:nvGraphicFramePr>
            <p:cNvPr id="4194305" name="Object 5"/>
            <p:cNvGraphicFramePr>
              <a:graphicFrameLocks noChangeAspect="1"/>
            </p:cNvGraphicFramePr>
            <p:nvPr>
              <p:extLst>
                <p:ext uri="{D42A27DB-BD31-4B8C-83A1-F6EECF244321}">
                  <p14:modId xmlns:p14="http://schemas.microsoft.com/office/powerpoint/2010/main" val="3025941920"/>
                </p:ext>
              </p:extLst>
            </p:nvPr>
          </p:nvGraphicFramePr>
          <p:xfrm>
            <a:off x="924620" y="386906"/>
            <a:ext cx="8590855" cy="6293064"/>
          </p:xfrm>
          <a:graphic>
            <a:graphicData uri="http://schemas.openxmlformats.org/presentationml/2006/ole">
              <mc:AlternateContent xmlns:mc="http://schemas.openxmlformats.org/markup-compatibility/2006">
                <mc:Choice xmlns:v="urn:schemas-microsoft-com:vml" Requires="v">
                  <p:oleObj spid="_x0000_s579760" name="Worksheet" r:id="rId5" imgW="9124850" imgH="6686550" progId="Excel.Sheet.12">
                    <p:embed/>
                  </p:oleObj>
                </mc:Choice>
                <mc:Fallback>
                  <p:oleObj name="Worksheet" r:id="rId5" imgW="9124850" imgH="6686550" progId="Excel.Sheet.12">
                    <p:embed/>
                    <p:pic>
                      <p:nvPicPr>
                        <p:cNvPr id="4194305" name="Object 5"/>
                        <p:cNvPicPr>
                          <a:picLocks/>
                        </p:cNvPicPr>
                        <p:nvPr/>
                      </p:nvPicPr>
                      <p:blipFill>
                        <a:blip r:embed="rId6"/>
                        <a:stretch>
                          <a:fillRect/>
                        </a:stretch>
                      </p:blipFill>
                      <p:spPr>
                        <a:xfrm>
                          <a:off x="924620" y="386906"/>
                          <a:ext cx="8590855" cy="6293064"/>
                        </a:xfrm>
                        <a:prstGeom prst="rect">
                          <a:avLst/>
                        </a:prstGeom>
                        <a:solidFill>
                          <a:schemeClr val="bg1"/>
                        </a:solidFill>
                      </p:spPr>
                    </p:pic>
                  </p:oleObj>
                </mc:Fallback>
              </mc:AlternateContent>
            </a:graphicData>
          </a:graphic>
        </p:graphicFrame>
        <p:sp>
          <p:nvSpPr>
            <p:cNvPr id="7" name="Title 1">
              <a:extLst>
                <a:ext uri="{FF2B5EF4-FFF2-40B4-BE49-F238E27FC236}">
                  <a16:creationId xmlns:a16="http://schemas.microsoft.com/office/drawing/2014/main" id="{4BEA9DEF-122C-44BB-A151-4FA3634A7BD2}"/>
                </a:ext>
              </a:extLst>
            </p:cNvPr>
            <p:cNvSpPr txBox="1">
              <a:spLocks/>
            </p:cNvSpPr>
            <p:nvPr/>
          </p:nvSpPr>
          <p:spPr>
            <a:xfrm>
              <a:off x="-123444" y="386906"/>
              <a:ext cx="1048064" cy="304124"/>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GB" sz="1200" dirty="0">
                  <a:solidFill>
                    <a:srgbClr val="FF0000"/>
                  </a:solidFill>
                </a:rPr>
                <a:t>Disruptors</a:t>
              </a:r>
              <a:r>
                <a:rPr lang="en-GB" sz="1200" dirty="0">
                  <a:solidFill>
                    <a:srgbClr val="FF0000"/>
                  </a:solidFill>
                  <a:sym typeface="Wingdings" panose="05000000000000000000" pitchFamily="2" charset="2"/>
                </a:rPr>
                <a:t></a:t>
              </a:r>
              <a:endParaRPr lang="en-GB" sz="1200" dirty="0">
                <a:solidFill>
                  <a:srgbClr val="FF0000"/>
                </a:solidFill>
              </a:endParaRPr>
            </a:p>
          </p:txBody>
        </p:sp>
      </p:grpSp>
    </p:spTree>
    <p:extLst>
      <p:ext uri="{BB962C8B-B14F-4D97-AF65-F5344CB8AC3E}">
        <p14:creationId xmlns:p14="http://schemas.microsoft.com/office/powerpoint/2010/main" val="294547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257562C-09ED-4E48-9483-2B1FF45C807C}"/>
              </a:ext>
            </a:extLst>
          </p:cNvPr>
          <p:cNvSpPr txBox="1">
            <a:spLocks noChangeArrowheads="1"/>
          </p:cNvSpPr>
          <p:nvPr/>
        </p:nvSpPr>
        <p:spPr>
          <a:xfrm>
            <a:off x="617220" y="3242170"/>
            <a:ext cx="8723376" cy="477516"/>
          </a:xfrm>
          <a:prstGeom prst="rect">
            <a:avLst/>
          </a:prstGeom>
        </p:spPr>
        <p:txBody>
          <a:bodyPr vert="horz" wrap="square" lIns="107153" tIns="53569" rIns="107153" bIns="53569" rtlCol="0" anchor="b" anchorCtr="0">
            <a:spAutoFit/>
          </a:bodyPr>
          <a:lstStyle>
            <a:lvl1pPr algn="l" defTabSz="1071523" rtl="0" eaLnBrk="1" latinLnBrk="0" hangingPunct="1">
              <a:spcBef>
                <a:spcPts val="469"/>
              </a:spcBef>
              <a:buNone/>
              <a:defRPr sz="4700" b="0" kern="1200" cap="none" spc="0" baseline="0">
                <a:solidFill>
                  <a:schemeClr val="tx1"/>
                </a:solidFill>
                <a:latin typeface="+mj-lt"/>
                <a:ea typeface="+mj-ea"/>
                <a:cs typeface="Tunga" pitchFamily="2"/>
              </a:defRPr>
            </a:lvl1pPr>
          </a:lstStyle>
          <a:p>
            <a:pPr algn="ctr" defTabSz="893346" fontAlgn="auto">
              <a:lnSpc>
                <a:spcPct val="100000"/>
              </a:lnSpc>
              <a:spcBef>
                <a:spcPct val="30000"/>
              </a:spcBef>
              <a:spcAft>
                <a:spcPct val="70000"/>
              </a:spcAft>
              <a:defRPr/>
            </a:pPr>
            <a:r>
              <a:rPr lang="en-GB" sz="2400" b="1" dirty="0">
                <a:solidFill>
                  <a:srgbClr val="FFFF00"/>
                </a:solidFill>
                <a:latin typeface="Arial" pitchFamily="34" charset="0"/>
                <a:cs typeface="Arial" pitchFamily="34" charset="0"/>
              </a:rPr>
              <a:t>Who could act as de facto  World Government</a:t>
            </a:r>
          </a:p>
        </p:txBody>
      </p:sp>
    </p:spTree>
    <p:extLst>
      <p:ext uri="{BB962C8B-B14F-4D97-AF65-F5344CB8AC3E}">
        <p14:creationId xmlns:p14="http://schemas.microsoft.com/office/powerpoint/2010/main" val="1262872434"/>
      </p:ext>
    </p:extLst>
  </p:cSld>
  <p:clrMapOvr>
    <a:masterClrMapping/>
  </p:clrMapOvr>
  <p:transition>
    <p:strips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6D3DDC-6D6B-4627-8F8F-613002B67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8954" y="864016"/>
            <a:ext cx="1374547" cy="1374547"/>
          </a:xfrm>
          <a:prstGeom prst="rect">
            <a:avLst/>
          </a:prstGeom>
          <a:effectLst>
            <a:outerShdw dist="50800" dir="5400000" sx="1000" sy="1000" algn="ctr" rotWithShape="0">
              <a:srgbClr val="000000">
                <a:alpha val="43137"/>
              </a:srgbClr>
            </a:outerShdw>
          </a:effectLst>
        </p:spPr>
      </p:pic>
      <p:grpSp>
        <p:nvGrpSpPr>
          <p:cNvPr id="43" name="Group 42">
            <a:extLst>
              <a:ext uri="{FF2B5EF4-FFF2-40B4-BE49-F238E27FC236}">
                <a16:creationId xmlns:a16="http://schemas.microsoft.com/office/drawing/2014/main" id="{A663507B-498F-40EB-B341-3CFB1156D343}"/>
              </a:ext>
            </a:extLst>
          </p:cNvPr>
          <p:cNvGrpSpPr/>
          <p:nvPr/>
        </p:nvGrpSpPr>
        <p:grpSpPr>
          <a:xfrm>
            <a:off x="4711065" y="3102658"/>
            <a:ext cx="4946870" cy="2912846"/>
            <a:chOff x="2889885" y="3212976"/>
            <a:chExt cx="4946870" cy="2912846"/>
          </a:xfrm>
        </p:grpSpPr>
        <p:pic>
          <p:nvPicPr>
            <p:cNvPr id="6" name="Picture 3" descr="J:\Per All\PerBusiness\Book  Who could save Humanity from the Superintelligence\Amazon Book\Cover\Who Could Save Humanity  From Superintelligence - final co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3212976"/>
              <a:ext cx="2184635" cy="2912846"/>
            </a:xfrm>
            <a:prstGeom prst="rect">
              <a:avLst/>
            </a:prstGeom>
            <a:noFill/>
            <a:effectLst>
              <a:outerShdw blurRad="177800" dist="114300" sx="105000" sy="105000" algn="ctr" rotWithShape="0">
                <a:srgbClr val="000000"/>
              </a:outerShdw>
            </a:effectLst>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Lst>
          </p:spPr>
        </p:pic>
        <p:cxnSp>
          <p:nvCxnSpPr>
            <p:cNvPr id="27" name="Straight Arrow Connector 26">
              <a:extLst>
                <a:ext uri="{FF2B5EF4-FFF2-40B4-BE49-F238E27FC236}">
                  <a16:creationId xmlns:a16="http://schemas.microsoft.com/office/drawing/2014/main" id="{8AA7785F-4DDB-4FFE-9A67-BC749D34BD36}"/>
                </a:ext>
              </a:extLst>
            </p:cNvPr>
            <p:cNvCxnSpPr>
              <a:cxnSpLocks/>
            </p:cNvCxnSpPr>
            <p:nvPr/>
          </p:nvCxnSpPr>
          <p:spPr>
            <a:xfrm>
              <a:off x="2889885" y="4924943"/>
              <a:ext cx="2762236" cy="0"/>
            </a:xfrm>
            <a:prstGeom prst="straightConnector1">
              <a:avLst/>
            </a:prstGeom>
            <a:ln w="28575">
              <a:solidFill>
                <a:srgbClr val="FFCC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076640EE-F716-44E7-8482-25A6B62BCC53}"/>
              </a:ext>
            </a:extLst>
          </p:cNvPr>
          <p:cNvGrpSpPr/>
          <p:nvPr/>
        </p:nvGrpSpPr>
        <p:grpSpPr>
          <a:xfrm>
            <a:off x="1706139" y="2238562"/>
            <a:ext cx="6182349" cy="4424737"/>
            <a:chOff x="-115042" y="2348879"/>
            <a:chExt cx="6182349" cy="4424737"/>
          </a:xfrm>
        </p:grpSpPr>
        <p:grpSp>
          <p:nvGrpSpPr>
            <p:cNvPr id="42" name="Group 41">
              <a:extLst>
                <a:ext uri="{FF2B5EF4-FFF2-40B4-BE49-F238E27FC236}">
                  <a16:creationId xmlns:a16="http://schemas.microsoft.com/office/drawing/2014/main" id="{2A0F4445-B7A0-4ADC-9EC0-A272028F7BCC}"/>
                </a:ext>
              </a:extLst>
            </p:cNvPr>
            <p:cNvGrpSpPr/>
            <p:nvPr/>
          </p:nvGrpSpPr>
          <p:grpSpPr>
            <a:xfrm>
              <a:off x="-115042" y="2348879"/>
              <a:ext cx="6182349" cy="4424737"/>
              <a:chOff x="-115042" y="2348879"/>
              <a:chExt cx="6182349" cy="4424737"/>
            </a:xfrm>
          </p:grpSpPr>
          <p:sp>
            <p:nvSpPr>
              <p:cNvPr id="2" name="Rectangle 1">
                <a:extLst>
                  <a:ext uri="{FF2B5EF4-FFF2-40B4-BE49-F238E27FC236}">
                    <a16:creationId xmlns:a16="http://schemas.microsoft.com/office/drawing/2014/main" id="{41D3AC74-42BA-4AAD-AF8A-3EE127CD4A22}"/>
                  </a:ext>
                </a:extLst>
              </p:cNvPr>
              <p:cNvSpPr/>
              <p:nvPr/>
            </p:nvSpPr>
            <p:spPr>
              <a:xfrm>
                <a:off x="1331640" y="5300391"/>
                <a:ext cx="1590268" cy="147733"/>
              </a:xfrm>
              <a:prstGeom prst="rect">
                <a:avLst/>
              </a:prstGeom>
            </p:spPr>
            <p:txBody>
              <a:bodyPr wrap="square">
                <a:spAutoFit/>
              </a:bodyPr>
              <a:lstStyle/>
              <a:p>
                <a:r>
                  <a:rPr lang="en-US" sz="400" i="1" dirty="0"/>
                  <a:t>© Copyright 2012-2018 Creatively United for the Planet Society </a:t>
                </a:r>
                <a:endParaRPr lang="en-GB" sz="400" i="1" dirty="0"/>
              </a:p>
            </p:txBody>
          </p:sp>
          <p:pic>
            <p:nvPicPr>
              <p:cNvPr id="7" name="Picture 6">
                <a:extLst>
                  <a:ext uri="{FF2B5EF4-FFF2-40B4-BE49-F238E27FC236}">
                    <a16:creationId xmlns:a16="http://schemas.microsoft.com/office/drawing/2014/main" id="{8568A5E3-7D7D-4D8D-8FED-5EC04AC303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165" y="4325622"/>
                <a:ext cx="1794933" cy="1009650"/>
              </a:xfrm>
              <a:prstGeom prst="rect">
                <a:avLst/>
              </a:prstGeom>
            </p:spPr>
          </p:pic>
          <p:sp>
            <p:nvSpPr>
              <p:cNvPr id="16" name="Rectangle 15">
                <a:extLst>
                  <a:ext uri="{FF2B5EF4-FFF2-40B4-BE49-F238E27FC236}">
                    <a16:creationId xmlns:a16="http://schemas.microsoft.com/office/drawing/2014/main" id="{CF42988F-D719-4A0C-9521-1822B4FBE058}"/>
                  </a:ext>
                </a:extLst>
              </p:cNvPr>
              <p:cNvSpPr/>
              <p:nvPr/>
            </p:nvSpPr>
            <p:spPr>
              <a:xfrm>
                <a:off x="-115042" y="5573287"/>
                <a:ext cx="4214936" cy="1200329"/>
              </a:xfrm>
              <a:prstGeom prst="rect">
                <a:avLst/>
              </a:prstGeom>
            </p:spPr>
            <p:txBody>
              <a:bodyPr wrap="none">
                <a:spAutoFit/>
              </a:bodyPr>
              <a:lstStyle/>
              <a:p>
                <a:pPr defTabSz="893346">
                  <a:spcBef>
                    <a:spcPct val="30000"/>
                  </a:spcBef>
                  <a:spcAft>
                    <a:spcPct val="70000"/>
                  </a:spcAft>
                </a:pPr>
                <a:r>
                  <a:rPr lang="en-GB" dirty="0">
                    <a:solidFill>
                      <a:srgbClr val="F8F8F8"/>
                    </a:solidFill>
                    <a:latin typeface="Calibri" panose="020F0502020204030204" pitchFamily="34" charset="0"/>
                    <a:cs typeface="Calibri" panose="020F0502020204030204" pitchFamily="34" charset="0"/>
                  </a:rPr>
                  <a:t>Humanity’s Transition</a:t>
                </a:r>
                <a:br>
                  <a:rPr lang="en-GB" dirty="0">
                    <a:solidFill>
                      <a:srgbClr val="F8F8F8"/>
                    </a:solidFill>
                    <a:latin typeface="Calibri" panose="020F0502020204030204" pitchFamily="34" charset="0"/>
                    <a:cs typeface="Calibri" panose="020F0502020204030204" pitchFamily="34" charset="0"/>
                  </a:rPr>
                </a:br>
                <a:r>
                  <a:rPr lang="en-GB" dirty="0">
                    <a:solidFill>
                      <a:srgbClr val="F8F8F8"/>
                    </a:solidFill>
                    <a:latin typeface="Calibri" panose="020F0502020204030204" pitchFamily="34" charset="0"/>
                    <a:cs typeface="Calibri" panose="020F0502020204030204" pitchFamily="34" charset="0"/>
                  </a:rPr>
                  <a:t>to coexistence with Superintelligence:</a:t>
                </a:r>
                <a:br>
                  <a:rPr lang="en-GB" dirty="0">
                    <a:solidFill>
                      <a:srgbClr val="F8F8F8"/>
                    </a:solidFill>
                    <a:latin typeface="Calibri" panose="020F0502020204030204" pitchFamily="34" charset="0"/>
                    <a:cs typeface="Calibri" panose="020F0502020204030204" pitchFamily="34" charset="0"/>
                  </a:rPr>
                </a:br>
                <a:r>
                  <a:rPr lang="en-GB" dirty="0">
                    <a:solidFill>
                      <a:srgbClr val="FFFF00"/>
                    </a:solidFill>
                    <a:latin typeface="Calibri" panose="020F0502020204030204" pitchFamily="34" charset="0"/>
                    <a:cs typeface="Calibri" panose="020F0502020204030204" pitchFamily="34" charset="0"/>
                  </a:rPr>
                  <a:t>“</a:t>
                </a:r>
                <a:r>
                  <a:rPr lang="en-GB" i="1" dirty="0">
                    <a:solidFill>
                      <a:srgbClr val="F8F200"/>
                    </a:solidFill>
                    <a:latin typeface="Arial" pitchFamily="34" charset="0"/>
                    <a:cs typeface="Arial" pitchFamily="34" charset="0"/>
                  </a:rPr>
                  <a:t>How can Humanity </a:t>
                </a:r>
                <a:br>
                  <a:rPr lang="en-GB" i="1" dirty="0">
                    <a:solidFill>
                      <a:srgbClr val="F8F200"/>
                    </a:solidFill>
                    <a:latin typeface="Arial" pitchFamily="34" charset="0"/>
                    <a:cs typeface="Arial" pitchFamily="34" charset="0"/>
                  </a:rPr>
                </a:br>
                <a:r>
                  <a:rPr lang="en-GB" i="1" dirty="0">
                    <a:solidFill>
                      <a:srgbClr val="F8F200"/>
                    </a:solidFill>
                    <a:latin typeface="Arial" pitchFamily="34" charset="0"/>
                    <a:cs typeface="Arial" pitchFamily="34" charset="0"/>
                  </a:rPr>
                  <a:t>survive ‘for ever</a:t>
                </a:r>
                <a:r>
                  <a:rPr lang="en-GB" dirty="0">
                    <a:solidFill>
                      <a:srgbClr val="FFFF00"/>
                    </a:solidFill>
                    <a:latin typeface="Arial" pitchFamily="34" charset="0"/>
                    <a:cs typeface="Arial" pitchFamily="34" charset="0"/>
                  </a:rPr>
                  <a:t>’”</a:t>
                </a:r>
              </a:p>
            </p:txBody>
          </p:sp>
          <p:cxnSp>
            <p:nvCxnSpPr>
              <p:cNvPr id="18" name="Straight Arrow Connector 17">
                <a:extLst>
                  <a:ext uri="{FF2B5EF4-FFF2-40B4-BE49-F238E27FC236}">
                    <a16:creationId xmlns:a16="http://schemas.microsoft.com/office/drawing/2014/main" id="{51B4FE87-1227-43E4-8969-988920DBC3C8}"/>
                  </a:ext>
                </a:extLst>
              </p:cNvPr>
              <p:cNvCxnSpPr>
                <a:cxnSpLocks/>
              </p:cNvCxnSpPr>
              <p:nvPr/>
            </p:nvCxnSpPr>
            <p:spPr>
              <a:xfrm>
                <a:off x="1982628" y="3386523"/>
                <a:ext cx="0" cy="939099"/>
              </a:xfrm>
              <a:prstGeom prst="straightConnector1">
                <a:avLst/>
              </a:prstGeom>
              <a:ln w="28575">
                <a:solidFill>
                  <a:srgbClr val="FFCC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9639775-E255-4E10-B72D-082185F7319A}"/>
                  </a:ext>
                </a:extLst>
              </p:cNvPr>
              <p:cNvCxnSpPr>
                <a:cxnSpLocks/>
              </p:cNvCxnSpPr>
              <p:nvPr/>
            </p:nvCxnSpPr>
            <p:spPr>
              <a:xfrm flipH="1">
                <a:off x="2878099" y="2348879"/>
                <a:ext cx="3189208" cy="1971025"/>
              </a:xfrm>
              <a:prstGeom prst="straightConnector1">
                <a:avLst/>
              </a:prstGeom>
              <a:ln w="28575">
                <a:solidFill>
                  <a:srgbClr val="FFCC00"/>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3FB32D17-9C14-4175-AAC6-62EBDF2AB9A9}"/>
                </a:ext>
              </a:extLst>
            </p:cNvPr>
            <p:cNvSpPr/>
            <p:nvPr/>
          </p:nvSpPr>
          <p:spPr>
            <a:xfrm>
              <a:off x="1162203" y="3515574"/>
              <a:ext cx="812006" cy="549381"/>
            </a:xfrm>
            <a:prstGeom prst="rect">
              <a:avLst/>
            </a:prstGeom>
          </p:spPr>
          <p:txBody>
            <a:bodyPr wrap="square">
              <a:spAutoFit/>
            </a:bodyPr>
            <a:lstStyle/>
            <a:p>
              <a:pPr defTabSz="893346">
                <a:spcBef>
                  <a:spcPct val="30000"/>
                </a:spcBef>
                <a:spcAft>
                  <a:spcPct val="70000"/>
                </a:spcAft>
              </a:pPr>
              <a:r>
                <a:rPr lang="en-GB" sz="1100" i="1" dirty="0">
                  <a:solidFill>
                    <a:srgbClr val="FFFF00"/>
                  </a:solidFill>
                </a:rPr>
                <a:t>Adapting the metaphor</a:t>
              </a:r>
              <a:endParaRPr lang="en-GB" sz="1100" i="1" dirty="0">
                <a:solidFill>
                  <a:srgbClr val="FFFF00"/>
                </a:solidFill>
                <a:latin typeface="Arial" pitchFamily="34" charset="0"/>
                <a:cs typeface="Arial" pitchFamily="34" charset="0"/>
              </a:endParaRPr>
            </a:p>
          </p:txBody>
        </p:sp>
      </p:grpSp>
      <p:sp>
        <p:nvSpPr>
          <p:cNvPr id="4" name="Title 3">
            <a:extLst>
              <a:ext uri="{FF2B5EF4-FFF2-40B4-BE49-F238E27FC236}">
                <a16:creationId xmlns:a16="http://schemas.microsoft.com/office/drawing/2014/main" id="{E7090D7C-A1BE-4E06-84D0-E8F2E7B4DDEA}"/>
              </a:ext>
            </a:extLst>
          </p:cNvPr>
          <p:cNvSpPr>
            <a:spLocks noGrp="1"/>
          </p:cNvSpPr>
          <p:nvPr>
            <p:ph type="title"/>
          </p:nvPr>
        </p:nvSpPr>
        <p:spPr>
          <a:xfrm>
            <a:off x="14287" y="0"/>
            <a:ext cx="9877425" cy="609600"/>
          </a:xfrm>
        </p:spPr>
        <p:txBody>
          <a:bodyPr/>
          <a:lstStyle/>
          <a:p>
            <a:r>
              <a:rPr lang="en-GB" dirty="0">
                <a:solidFill>
                  <a:srgbClr val="FC0128"/>
                </a:solidFill>
                <a:latin typeface="Calibri" panose="020F0502020204030204" pitchFamily="34" charset="0"/>
                <a:cs typeface="Calibri" panose="020F0502020204030204" pitchFamily="34" charset="0"/>
              </a:rPr>
              <a:t>My journey from Business Sustainability consulting to futurism</a:t>
            </a:r>
            <a:endParaRPr lang="en-GB" dirty="0">
              <a:solidFill>
                <a:srgbClr val="FC0128"/>
              </a:solidFill>
            </a:endParaRPr>
          </a:p>
        </p:txBody>
      </p:sp>
      <p:pic>
        <p:nvPicPr>
          <p:cNvPr id="10" name="Picture 9" descr="A close up of a logo&#10;&#10;Description automatically generated">
            <a:extLst>
              <a:ext uri="{FF2B5EF4-FFF2-40B4-BE49-F238E27FC236}">
                <a16:creationId xmlns:a16="http://schemas.microsoft.com/office/drawing/2014/main" id="{49D457FC-6A8F-42BF-A9F0-C398824813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277" y="841553"/>
            <a:ext cx="1304103" cy="1419467"/>
          </a:xfrm>
          <a:prstGeom prst="rect">
            <a:avLst/>
          </a:prstGeom>
        </p:spPr>
      </p:pic>
      <p:cxnSp>
        <p:nvCxnSpPr>
          <p:cNvPr id="13" name="Straight Arrow Connector 12">
            <a:extLst>
              <a:ext uri="{FF2B5EF4-FFF2-40B4-BE49-F238E27FC236}">
                <a16:creationId xmlns:a16="http://schemas.microsoft.com/office/drawing/2014/main" id="{91847C4C-4780-4A4A-B1CD-8321DF1E6365}"/>
              </a:ext>
            </a:extLst>
          </p:cNvPr>
          <p:cNvCxnSpPr>
            <a:stCxn id="10" idx="3"/>
            <a:endCxn id="15" idx="1"/>
          </p:cNvCxnSpPr>
          <p:nvPr/>
        </p:nvCxnSpPr>
        <p:spPr bwMode="auto">
          <a:xfrm>
            <a:off x="1897380" y="1551287"/>
            <a:ext cx="1251509" cy="1"/>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9" name="Group 28">
            <a:extLst>
              <a:ext uri="{FF2B5EF4-FFF2-40B4-BE49-F238E27FC236}">
                <a16:creationId xmlns:a16="http://schemas.microsoft.com/office/drawing/2014/main" id="{ED294441-A164-4B8F-A2BE-CD8F170D8AF4}"/>
              </a:ext>
            </a:extLst>
          </p:cNvPr>
          <p:cNvGrpSpPr/>
          <p:nvPr/>
        </p:nvGrpSpPr>
        <p:grpSpPr>
          <a:xfrm>
            <a:off x="1897380" y="864014"/>
            <a:ext cx="3303086" cy="2355034"/>
            <a:chOff x="1897380" y="864014"/>
            <a:chExt cx="3303086" cy="2355034"/>
          </a:xfrm>
        </p:grpSpPr>
        <p:grpSp>
          <p:nvGrpSpPr>
            <p:cNvPr id="41" name="Group 40">
              <a:extLst>
                <a:ext uri="{FF2B5EF4-FFF2-40B4-BE49-F238E27FC236}">
                  <a16:creationId xmlns:a16="http://schemas.microsoft.com/office/drawing/2014/main" id="{0BF02E20-9DA8-43CD-9645-B6F3EA15628A}"/>
                </a:ext>
              </a:extLst>
            </p:cNvPr>
            <p:cNvGrpSpPr/>
            <p:nvPr/>
          </p:nvGrpSpPr>
          <p:grpSpPr>
            <a:xfrm>
              <a:off x="2533326" y="864014"/>
              <a:ext cx="2667140" cy="2355034"/>
              <a:chOff x="712146" y="974332"/>
              <a:chExt cx="2667140" cy="2355034"/>
            </a:xfrm>
          </p:grpSpPr>
          <p:sp>
            <p:nvSpPr>
              <p:cNvPr id="12" name="Rectangle 11">
                <a:extLst>
                  <a:ext uri="{FF2B5EF4-FFF2-40B4-BE49-F238E27FC236}">
                    <a16:creationId xmlns:a16="http://schemas.microsoft.com/office/drawing/2014/main" id="{30D0B93F-8D05-468C-AB5C-9AB8DBC5C44D}"/>
                  </a:ext>
                </a:extLst>
              </p:cNvPr>
              <p:cNvSpPr/>
              <p:nvPr/>
            </p:nvSpPr>
            <p:spPr>
              <a:xfrm>
                <a:off x="712146" y="2406036"/>
                <a:ext cx="2667140" cy="923330"/>
              </a:xfrm>
              <a:prstGeom prst="rect">
                <a:avLst/>
              </a:prstGeom>
            </p:spPr>
            <p:txBody>
              <a:bodyPr wrap="none">
                <a:spAutoFit/>
              </a:bodyPr>
              <a:lstStyle/>
              <a:p>
                <a:pPr defTabSz="893346">
                  <a:spcBef>
                    <a:spcPct val="30000"/>
                  </a:spcBef>
                  <a:spcAft>
                    <a:spcPct val="70000"/>
                  </a:spcAft>
                </a:pPr>
                <a:r>
                  <a:rPr lang="en-GB" dirty="0">
                    <a:solidFill>
                      <a:srgbClr val="F8F8F8"/>
                    </a:solidFill>
                    <a:latin typeface="Calibri" panose="020F0502020204030204" pitchFamily="34" charset="0"/>
                    <a:cs typeface="Calibri" panose="020F0502020204030204" pitchFamily="34" charset="0"/>
                  </a:rPr>
                  <a:t>Business Sustainability:</a:t>
                </a:r>
                <a:br>
                  <a:rPr lang="en-GB" dirty="0">
                    <a:solidFill>
                      <a:srgbClr val="F8F8F8"/>
                    </a:solidFill>
                    <a:latin typeface="Calibri" panose="020F0502020204030204" pitchFamily="34" charset="0"/>
                    <a:cs typeface="Calibri" panose="020F0502020204030204" pitchFamily="34" charset="0"/>
                  </a:rPr>
                </a:br>
                <a:r>
                  <a:rPr lang="en-GB" dirty="0">
                    <a:solidFill>
                      <a:srgbClr val="FFFF00"/>
                    </a:solidFill>
                    <a:latin typeface="Calibri" panose="020F0502020204030204" pitchFamily="34" charset="0"/>
                    <a:cs typeface="Calibri" panose="020F0502020204030204" pitchFamily="34" charset="0"/>
                  </a:rPr>
                  <a:t>“</a:t>
                </a:r>
                <a:r>
                  <a:rPr lang="en-GB" i="1" dirty="0">
                    <a:solidFill>
                      <a:srgbClr val="F8F200"/>
                    </a:solidFill>
                    <a:latin typeface="Calibri" panose="020F0502020204030204" pitchFamily="34" charset="0"/>
                    <a:cs typeface="Calibri" panose="020F0502020204030204" pitchFamily="34" charset="0"/>
                  </a:rPr>
                  <a:t>How can companies </a:t>
                </a:r>
                <a:br>
                  <a:rPr lang="en-GB" i="1" dirty="0">
                    <a:solidFill>
                      <a:srgbClr val="F8F200"/>
                    </a:solidFill>
                    <a:latin typeface="Calibri" panose="020F0502020204030204" pitchFamily="34" charset="0"/>
                    <a:cs typeface="Calibri" panose="020F0502020204030204" pitchFamily="34" charset="0"/>
                  </a:rPr>
                </a:br>
                <a:r>
                  <a:rPr lang="en-GB" i="1" dirty="0">
                    <a:solidFill>
                      <a:srgbClr val="F8F200"/>
                    </a:solidFill>
                    <a:latin typeface="Calibri" panose="020F0502020204030204" pitchFamily="34" charset="0"/>
                    <a:cs typeface="Calibri" panose="020F0502020204030204" pitchFamily="34" charset="0"/>
                  </a:rPr>
                  <a:t>survive ‘for ever</a:t>
                </a:r>
                <a:r>
                  <a:rPr lang="en-GB" dirty="0">
                    <a:solidFill>
                      <a:srgbClr val="FFFF00"/>
                    </a:solidFill>
                    <a:latin typeface="Calibri" panose="020F0502020204030204" pitchFamily="34" charset="0"/>
                    <a:cs typeface="Calibri" panose="020F0502020204030204" pitchFamily="34" charset="0"/>
                  </a:rPr>
                  <a:t>’”</a:t>
                </a:r>
              </a:p>
            </p:txBody>
          </p:sp>
          <p:pic>
            <p:nvPicPr>
              <p:cNvPr id="15" name="Picture 2" descr="D:\A Sustensis Websites\Images professional\_eswpic_00103.png">
                <a:extLst>
                  <a:ext uri="{FF2B5EF4-FFF2-40B4-BE49-F238E27FC236}">
                    <a16:creationId xmlns:a16="http://schemas.microsoft.com/office/drawing/2014/main" id="{40587A96-9604-4223-8CD8-1AA9866D53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7709" y="974332"/>
                <a:ext cx="1348612" cy="137454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8" name="Straight Arrow Connector 27">
              <a:extLst>
                <a:ext uri="{FF2B5EF4-FFF2-40B4-BE49-F238E27FC236}">
                  <a16:creationId xmlns:a16="http://schemas.microsoft.com/office/drawing/2014/main" id="{BD2E8A95-8D17-4C4D-9BE7-BD1CC4E9FE35}"/>
                </a:ext>
              </a:extLst>
            </p:cNvPr>
            <p:cNvCxnSpPr>
              <a:cxnSpLocks/>
              <a:endCxn id="15" idx="1"/>
            </p:cNvCxnSpPr>
            <p:nvPr/>
          </p:nvCxnSpPr>
          <p:spPr>
            <a:xfrm flipV="1">
              <a:off x="1897380" y="1551288"/>
              <a:ext cx="1251509" cy="5718"/>
            </a:xfrm>
            <a:prstGeom prst="straightConnector1">
              <a:avLst/>
            </a:prstGeom>
            <a:ln w="28575">
              <a:solidFill>
                <a:srgbClr val="FFCC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350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572B67E8-FE93-4194-B26D-AB43F982C578}"/>
              </a:ext>
            </a:extLst>
          </p:cNvPr>
          <p:cNvGraphicFramePr>
            <a:graphicFrameLocks noChangeAspect="1"/>
          </p:cNvGraphicFramePr>
          <p:nvPr>
            <p:extLst>
              <p:ext uri="{D42A27DB-BD31-4B8C-83A1-F6EECF244321}">
                <p14:modId xmlns:p14="http://schemas.microsoft.com/office/powerpoint/2010/main" val="3313882829"/>
              </p:ext>
            </p:extLst>
          </p:nvPr>
        </p:nvGraphicFramePr>
        <p:xfrm>
          <a:off x="3064694" y="1037844"/>
          <a:ext cx="6614230" cy="5649760"/>
        </p:xfrm>
        <a:graphic>
          <a:graphicData uri="http://schemas.openxmlformats.org/presentationml/2006/ole">
            <mc:AlternateContent xmlns:mc="http://schemas.openxmlformats.org/markup-compatibility/2006">
              <mc:Choice xmlns:v="urn:schemas-microsoft-com:vml" Requires="v">
                <p:oleObj spid="_x0000_s584868" name="Worksheet" r:id="rId3" imgW="2912444" imgH="2506251" progId="Excel.Sheet.12">
                  <p:embed/>
                </p:oleObj>
              </mc:Choice>
              <mc:Fallback>
                <p:oleObj name="Worksheet" r:id="rId3" imgW="2912444" imgH="2506251" progId="Excel.Sheet.12">
                  <p:embed/>
                  <p:pic>
                    <p:nvPicPr>
                      <p:cNvPr id="4" name="Object 3">
                        <a:extLst>
                          <a:ext uri="{FF2B5EF4-FFF2-40B4-BE49-F238E27FC236}">
                            <a16:creationId xmlns:a16="http://schemas.microsoft.com/office/drawing/2014/main" id="{572B67E8-FE93-4194-B26D-AB43F982C578}"/>
                          </a:ext>
                        </a:extLst>
                      </p:cNvPr>
                      <p:cNvPicPr/>
                      <p:nvPr/>
                    </p:nvPicPr>
                    <p:blipFill>
                      <a:blip r:embed="rId4"/>
                      <a:stretch>
                        <a:fillRect/>
                      </a:stretch>
                    </p:blipFill>
                    <p:spPr>
                      <a:xfrm>
                        <a:off x="3064694" y="1037844"/>
                        <a:ext cx="6614230" cy="5649760"/>
                      </a:xfrm>
                      <a:prstGeom prst="rect">
                        <a:avLst/>
                      </a:prstGeom>
                      <a:solidFill>
                        <a:srgbClr val="F8F8F8"/>
                      </a:solidFill>
                    </p:spPr>
                  </p:pic>
                </p:oleObj>
              </mc:Fallback>
            </mc:AlternateContent>
          </a:graphicData>
        </a:graphic>
      </p:graphicFrame>
      <p:sp>
        <p:nvSpPr>
          <p:cNvPr id="3" name="TextBox 2">
            <a:extLst>
              <a:ext uri="{FF2B5EF4-FFF2-40B4-BE49-F238E27FC236}">
                <a16:creationId xmlns:a16="http://schemas.microsoft.com/office/drawing/2014/main" id="{4BF74800-82D6-4A6D-9680-6E9DA27EAC55}"/>
              </a:ext>
            </a:extLst>
          </p:cNvPr>
          <p:cNvSpPr txBox="1"/>
          <p:nvPr/>
        </p:nvSpPr>
        <p:spPr>
          <a:xfrm>
            <a:off x="83750" y="3570732"/>
            <a:ext cx="2980944" cy="341632"/>
          </a:xfrm>
          <a:prstGeom prst="rect">
            <a:avLst/>
          </a:prstGeom>
          <a:solidFill>
            <a:srgbClr val="F8F8F8"/>
          </a:solidFill>
        </p:spPr>
        <p:txBody>
          <a:bodyPr wrap="square" rtlCol="0">
            <a:spAutoFit/>
          </a:bodyPr>
          <a:lstStyle/>
          <a:p>
            <a:r>
              <a:rPr lang="en-GB" sz="1800" dirty="0">
                <a:solidFill>
                  <a:srgbClr val="FF0000"/>
                </a:solidFill>
                <a:latin typeface="Calibri" panose="020F0502020204030204" pitchFamily="34" charset="0"/>
                <a:cs typeface="Calibri" panose="020F0502020204030204" pitchFamily="34" charset="0"/>
              </a:rPr>
              <a:t>Global Economic Disorder</a:t>
            </a:r>
            <a:r>
              <a:rPr lang="en-GB" sz="1400" dirty="0">
                <a:solidFill>
                  <a:srgbClr val="FF0000"/>
                </a:solidFill>
                <a:latin typeface="Calibri" panose="020F0502020204030204" pitchFamily="34" charset="0"/>
                <a:cs typeface="Calibri" panose="020F0502020204030204" pitchFamily="34" charset="0"/>
                <a:sym typeface="Wingdings" panose="05000000000000000000" pitchFamily="2" charset="2"/>
              </a:rPr>
              <a:t></a:t>
            </a:r>
            <a:endParaRPr lang="en-GB" sz="1800" dirty="0">
              <a:solidFill>
                <a:srgbClr val="FF0000"/>
              </a:solidFill>
              <a:latin typeface="Calibri" panose="020F0502020204030204" pitchFamily="34" charset="0"/>
              <a:cs typeface="Calibri" panose="020F0502020204030204" pitchFamily="34" charset="0"/>
            </a:endParaRPr>
          </a:p>
        </p:txBody>
      </p:sp>
      <p:sp>
        <p:nvSpPr>
          <p:cNvPr id="5" name="Title 4">
            <a:extLst>
              <a:ext uri="{FF2B5EF4-FFF2-40B4-BE49-F238E27FC236}">
                <a16:creationId xmlns:a16="http://schemas.microsoft.com/office/drawing/2014/main" id="{8677FA79-963B-4109-88C0-44DF22C425B9}"/>
              </a:ext>
            </a:extLst>
          </p:cNvPr>
          <p:cNvSpPr>
            <a:spLocks noGrp="1"/>
          </p:cNvSpPr>
          <p:nvPr>
            <p:ph type="title"/>
          </p:nvPr>
        </p:nvSpPr>
        <p:spPr/>
        <p:txBody>
          <a:bodyPr/>
          <a:lstStyle/>
          <a:p>
            <a:r>
              <a:rPr lang="en-GB" sz="1600" dirty="0">
                <a:solidFill>
                  <a:schemeClr val="tx2"/>
                </a:solidFill>
                <a:latin typeface="Arial" pitchFamily="34" charset="0"/>
                <a:cs typeface="Arial" pitchFamily="34" charset="0"/>
              </a:rPr>
              <a:t>Which country or organisation can minimize Global Economic Disorder and other existential risks? </a:t>
            </a:r>
            <a:endParaRPr lang="en-GB" dirty="0"/>
          </a:p>
        </p:txBody>
      </p:sp>
    </p:spTree>
    <p:extLst>
      <p:ext uri="{BB962C8B-B14F-4D97-AF65-F5344CB8AC3E}">
        <p14:creationId xmlns:p14="http://schemas.microsoft.com/office/powerpoint/2010/main" val="1861473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4176" y="1051254"/>
            <a:ext cx="7992888" cy="1077218"/>
          </a:xfrm>
          <a:prstGeom prst="rect">
            <a:avLst/>
          </a:prstGeom>
          <a:solidFill>
            <a:schemeClr val="tx1"/>
          </a:solidFill>
        </p:spPr>
        <p:txBody>
          <a:bodyPr wrap="square">
            <a:spAutoFit/>
          </a:bodyPr>
          <a:lstStyle/>
          <a:p>
            <a:pPr defTabSz="893346" eaLnBrk="1" fontAlgn="auto" hangingPunct="1">
              <a:lnSpc>
                <a:spcPct val="100000"/>
              </a:lnSpc>
              <a:spcBef>
                <a:spcPts val="500"/>
              </a:spcBef>
              <a:spcAft>
                <a:spcPts val="2000"/>
              </a:spcAft>
            </a:pPr>
            <a:r>
              <a:rPr lang="en-GB" sz="3200" dirty="0">
                <a:solidFill>
                  <a:srgbClr val="FF0000"/>
                </a:solidFill>
                <a:latin typeface="Corbel"/>
              </a:rPr>
              <a:t>We have already run out of time to create a new Supranational Organization!</a:t>
            </a:r>
          </a:p>
        </p:txBody>
      </p:sp>
      <p:sp>
        <p:nvSpPr>
          <p:cNvPr id="5" name="Rectangle 4"/>
          <p:cNvSpPr/>
          <p:nvPr/>
        </p:nvSpPr>
        <p:spPr>
          <a:xfrm>
            <a:off x="210312" y="3054907"/>
            <a:ext cx="9367603" cy="1569660"/>
          </a:xfrm>
          <a:prstGeom prst="rect">
            <a:avLst/>
          </a:prstGeom>
        </p:spPr>
        <p:txBody>
          <a:bodyPr wrap="square">
            <a:spAutoFit/>
          </a:bodyPr>
          <a:lstStyle/>
          <a:p>
            <a:pPr defTabSz="893346" eaLnBrk="1" fontAlgn="auto" hangingPunct="1">
              <a:lnSpc>
                <a:spcPct val="100000"/>
              </a:lnSpc>
              <a:spcBef>
                <a:spcPts val="500"/>
              </a:spcBef>
              <a:spcAft>
                <a:spcPts val="2000"/>
              </a:spcAft>
            </a:pPr>
            <a:r>
              <a:rPr lang="en-GB" sz="3200" dirty="0">
                <a:solidFill>
                  <a:srgbClr val="FFFF00"/>
                </a:solidFill>
                <a:latin typeface="Corbel"/>
              </a:rPr>
              <a:t>A pragmatic solution is to adapt an existing Organization and transform it into a  Supranational Organization acting as the World Government</a:t>
            </a:r>
          </a:p>
        </p:txBody>
      </p:sp>
      <p:sp>
        <p:nvSpPr>
          <p:cNvPr id="6" name="Rectangle 5"/>
          <p:cNvSpPr/>
          <p:nvPr/>
        </p:nvSpPr>
        <p:spPr>
          <a:xfrm>
            <a:off x="2136304" y="5698174"/>
            <a:ext cx="5688632" cy="461665"/>
          </a:xfrm>
          <a:prstGeom prst="rect">
            <a:avLst/>
          </a:prstGeom>
          <a:solidFill>
            <a:srgbClr val="FF0000"/>
          </a:solidFill>
        </p:spPr>
        <p:txBody>
          <a:bodyPr wrap="square">
            <a:spAutoFit/>
          </a:bodyPr>
          <a:lstStyle/>
          <a:p>
            <a:pPr defTabSz="893346" eaLnBrk="1" fontAlgn="auto" hangingPunct="1">
              <a:lnSpc>
                <a:spcPct val="100000"/>
              </a:lnSpc>
              <a:spcBef>
                <a:spcPts val="500"/>
              </a:spcBef>
              <a:spcAft>
                <a:spcPts val="2000"/>
              </a:spcAft>
            </a:pPr>
            <a:r>
              <a:rPr lang="en-GB" sz="2400" dirty="0">
                <a:solidFill>
                  <a:srgbClr val="FFFF00"/>
                </a:solidFill>
                <a:latin typeface="Corbel"/>
              </a:rPr>
              <a:t>So, who has the best capability to do it?</a:t>
            </a:r>
          </a:p>
        </p:txBody>
      </p:sp>
    </p:spTree>
    <p:extLst>
      <p:ext uri="{BB962C8B-B14F-4D97-AF65-F5344CB8AC3E}">
        <p14:creationId xmlns:p14="http://schemas.microsoft.com/office/powerpoint/2010/main" val="42038952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906000" cy="830997"/>
          </a:xfrm>
          <a:prstGeom prst="rect">
            <a:avLst/>
          </a:prstGeom>
          <a:noFill/>
        </p:spPr>
        <p:txBody>
          <a:bodyPr wrap="square">
            <a:spAutoFit/>
          </a:bodyPr>
          <a:lstStyle/>
          <a:p>
            <a:pPr eaLnBrk="1" fontAlgn="auto" hangingPunct="1">
              <a:lnSpc>
                <a:spcPct val="100000"/>
              </a:lnSpc>
              <a:spcBef>
                <a:spcPts val="0"/>
              </a:spcBef>
              <a:spcAft>
                <a:spcPts val="0"/>
              </a:spcAft>
              <a:defRPr/>
            </a:pPr>
            <a:r>
              <a:rPr lang="en-GB" sz="2400" dirty="0">
                <a:solidFill>
                  <a:srgbClr val="FFFF00"/>
                </a:solidFill>
                <a:latin typeface="Corbel"/>
              </a:rPr>
              <a:t>Which organisation could be the best to act as the World Government to fight existential risks such as Superintelligence or Global Disorder?</a:t>
            </a:r>
          </a:p>
        </p:txBody>
      </p:sp>
      <p:graphicFrame>
        <p:nvGraphicFramePr>
          <p:cNvPr id="4" name="Object 3">
            <a:extLst>
              <a:ext uri="{FF2B5EF4-FFF2-40B4-BE49-F238E27FC236}">
                <a16:creationId xmlns:a16="http://schemas.microsoft.com/office/drawing/2014/main" id="{9010CF14-2247-4DD6-A94E-992079B72E7B}"/>
              </a:ext>
            </a:extLst>
          </p:cNvPr>
          <p:cNvGraphicFramePr>
            <a:graphicFrameLocks noChangeAspect="1"/>
          </p:cNvGraphicFramePr>
          <p:nvPr>
            <p:extLst>
              <p:ext uri="{D42A27DB-BD31-4B8C-83A1-F6EECF244321}">
                <p14:modId xmlns:p14="http://schemas.microsoft.com/office/powerpoint/2010/main" val="1975876145"/>
              </p:ext>
            </p:extLst>
          </p:nvPr>
        </p:nvGraphicFramePr>
        <p:xfrm>
          <a:off x="14389" y="1874520"/>
          <a:ext cx="9888421" cy="3886199"/>
        </p:xfrm>
        <a:graphic>
          <a:graphicData uri="http://schemas.openxmlformats.org/presentationml/2006/ole">
            <mc:AlternateContent xmlns:mc="http://schemas.openxmlformats.org/markup-compatibility/2006">
              <mc:Choice xmlns:v="urn:schemas-microsoft-com:vml" Requires="v">
                <p:oleObj spid="_x0000_s577737" name="Worksheet" r:id="rId3" imgW="7670800" imgH="3014074" progId="Excel.Sheet.12">
                  <p:embed/>
                </p:oleObj>
              </mc:Choice>
              <mc:Fallback>
                <p:oleObj name="Worksheet" r:id="rId3" imgW="7670800" imgH="3014074" progId="Excel.Sheet.12">
                  <p:embed/>
                  <p:pic>
                    <p:nvPicPr>
                      <p:cNvPr id="4" name="Object 3">
                        <a:extLst>
                          <a:ext uri="{FF2B5EF4-FFF2-40B4-BE49-F238E27FC236}">
                            <a16:creationId xmlns:a16="http://schemas.microsoft.com/office/drawing/2014/main" id="{9010CF14-2247-4DD6-A94E-992079B72E7B}"/>
                          </a:ext>
                        </a:extLst>
                      </p:cNvPr>
                      <p:cNvPicPr/>
                      <p:nvPr/>
                    </p:nvPicPr>
                    <p:blipFill>
                      <a:blip r:embed="rId4"/>
                      <a:stretch>
                        <a:fillRect/>
                      </a:stretch>
                    </p:blipFill>
                    <p:spPr>
                      <a:xfrm>
                        <a:off x="14389" y="1874520"/>
                        <a:ext cx="9888421" cy="3886199"/>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1306295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48423" y="957872"/>
            <a:ext cx="9133563" cy="5184576"/>
          </a:xfrm>
          <a:prstGeom prst="rect">
            <a:avLst/>
          </a:prstGeom>
          <a:noFill/>
        </p:spPr>
      </p:pic>
    </p:spTree>
    <p:extLst>
      <p:ext uri="{BB962C8B-B14F-4D97-AF65-F5344CB8AC3E}">
        <p14:creationId xmlns:p14="http://schemas.microsoft.com/office/powerpoint/2010/main" val="25661056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118438" y="742560"/>
            <a:ext cx="9676973" cy="1211625"/>
          </a:xfrm>
          <a:prstGeom prst="rect">
            <a:avLst/>
          </a:prstGeom>
          <a:solidFill>
            <a:srgbClr val="F8F8F8"/>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pPr>
            <a:endParaRPr lang="en-GB" sz="1600" b="0" dirty="0">
              <a:solidFill>
                <a:prstClr val="white"/>
              </a:solidFill>
              <a:latin typeface="Calibri"/>
            </a:endParaRPr>
          </a:p>
        </p:txBody>
      </p:sp>
      <p:sp>
        <p:nvSpPr>
          <p:cNvPr id="98" name="Rectangle 97"/>
          <p:cNvSpPr/>
          <p:nvPr/>
        </p:nvSpPr>
        <p:spPr>
          <a:xfrm>
            <a:off x="117310" y="1658259"/>
            <a:ext cx="9676973" cy="1830284"/>
          </a:xfrm>
          <a:prstGeom prst="rect">
            <a:avLst/>
          </a:prstGeom>
          <a:solidFill>
            <a:srgbClr val="F8F8F8"/>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pPr>
            <a:endParaRPr lang="en-GB" sz="1600" b="0" dirty="0">
              <a:solidFill>
                <a:prstClr val="white"/>
              </a:solidFill>
              <a:latin typeface="Calibri"/>
            </a:endParaRPr>
          </a:p>
        </p:txBody>
      </p:sp>
      <p:sp>
        <p:nvSpPr>
          <p:cNvPr id="10" name="Rectangle 9"/>
          <p:cNvSpPr/>
          <p:nvPr/>
        </p:nvSpPr>
        <p:spPr>
          <a:xfrm>
            <a:off x="108008" y="3124151"/>
            <a:ext cx="9686276" cy="3135918"/>
          </a:xfrm>
          <a:prstGeom prst="rect">
            <a:avLst/>
          </a:prstGeom>
          <a:solidFill>
            <a:srgbClr val="F8F8F8"/>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pPr>
            <a:endParaRPr lang="en-GB" sz="900" b="0" dirty="0">
              <a:solidFill>
                <a:prstClr val="white"/>
              </a:solidFill>
              <a:latin typeface="Arial" panose="020B0604020202020204" pitchFamily="34" charset="0"/>
              <a:cs typeface="Arial" panose="020B0604020202020204" pitchFamily="34" charset="0"/>
            </a:endParaRPr>
          </a:p>
        </p:txBody>
      </p:sp>
      <p:sp>
        <p:nvSpPr>
          <p:cNvPr id="30" name="TextBox 29"/>
          <p:cNvSpPr txBox="1"/>
          <p:nvPr/>
        </p:nvSpPr>
        <p:spPr>
          <a:xfrm rot="5400000">
            <a:off x="2183502" y="4316321"/>
            <a:ext cx="461665" cy="2803310"/>
          </a:xfrm>
          <a:prstGeom prst="rect">
            <a:avLst/>
          </a:prstGeom>
          <a:solidFill>
            <a:srgbClr val="FFFF00"/>
          </a:solidFill>
          <a:ln w="3175">
            <a:solidFill>
              <a:schemeClr val="tx1"/>
            </a:solidFill>
          </a:ln>
        </p:spPr>
        <p:txBody>
          <a:bodyPr vert="vert270" wrap="square" rtlCol="0">
            <a:spAutoFit/>
          </a:bodyPr>
          <a:lstStyle>
            <a:defPPr>
              <a:defRPr lang="en-US"/>
            </a:defPPr>
            <a:lvl1pPr algn="ctr">
              <a:defRPr sz="900" b="1">
                <a:solidFill>
                  <a:schemeClr val="bg1"/>
                </a:solidFill>
              </a:defRPr>
            </a:lvl1pPr>
          </a:lstStyle>
          <a:p>
            <a:pPr eaLnBrk="1" fontAlgn="auto" hangingPunct="1">
              <a:lnSpc>
                <a:spcPct val="100000"/>
              </a:lnSpc>
              <a:spcBef>
                <a:spcPts val="0"/>
              </a:spcBef>
              <a:spcAft>
                <a:spcPts val="0"/>
              </a:spcAft>
            </a:pPr>
            <a:r>
              <a:rPr lang="en-GB" dirty="0">
                <a:solidFill>
                  <a:srgbClr val="FF0000"/>
                </a:solidFill>
                <a:latin typeface="Arial" panose="020B0604020202020204" pitchFamily="34" charset="0"/>
                <a:cs typeface="Arial" panose="020B0604020202020204" pitchFamily="34" charset="0"/>
              </a:rPr>
              <a:t>The EU Conversion  Programme Started With Agreed Principles for Federation</a:t>
            </a:r>
          </a:p>
        </p:txBody>
      </p:sp>
      <p:graphicFrame>
        <p:nvGraphicFramePr>
          <p:cNvPr id="7" name="Table 6"/>
          <p:cNvGraphicFramePr>
            <a:graphicFrameLocks noGrp="1"/>
          </p:cNvGraphicFramePr>
          <p:nvPr>
            <p:extLst/>
          </p:nvPr>
        </p:nvGraphicFramePr>
        <p:xfrm>
          <a:off x="97419" y="6210904"/>
          <a:ext cx="9732375" cy="374702"/>
        </p:xfrm>
        <a:graphic>
          <a:graphicData uri="http://schemas.openxmlformats.org/drawingml/2006/table">
            <a:tbl>
              <a:tblPr/>
              <a:tblGrid>
                <a:gridCol w="481572">
                  <a:extLst>
                    <a:ext uri="{9D8B030D-6E8A-4147-A177-3AD203B41FA5}">
                      <a16:colId xmlns:a16="http://schemas.microsoft.com/office/drawing/2014/main" val="20000"/>
                    </a:ext>
                  </a:extLst>
                </a:gridCol>
                <a:gridCol w="406228">
                  <a:extLst>
                    <a:ext uri="{9D8B030D-6E8A-4147-A177-3AD203B41FA5}">
                      <a16:colId xmlns:a16="http://schemas.microsoft.com/office/drawing/2014/main" val="20001"/>
                    </a:ext>
                  </a:extLst>
                </a:gridCol>
                <a:gridCol w="406228">
                  <a:extLst>
                    <a:ext uri="{9D8B030D-6E8A-4147-A177-3AD203B41FA5}">
                      <a16:colId xmlns:a16="http://schemas.microsoft.com/office/drawing/2014/main" val="20002"/>
                    </a:ext>
                  </a:extLst>
                </a:gridCol>
                <a:gridCol w="406228">
                  <a:extLst>
                    <a:ext uri="{9D8B030D-6E8A-4147-A177-3AD203B41FA5}">
                      <a16:colId xmlns:a16="http://schemas.microsoft.com/office/drawing/2014/main" val="20003"/>
                    </a:ext>
                  </a:extLst>
                </a:gridCol>
                <a:gridCol w="406228">
                  <a:extLst>
                    <a:ext uri="{9D8B030D-6E8A-4147-A177-3AD203B41FA5}">
                      <a16:colId xmlns:a16="http://schemas.microsoft.com/office/drawing/2014/main" val="20004"/>
                    </a:ext>
                  </a:extLst>
                </a:gridCol>
                <a:gridCol w="406228">
                  <a:extLst>
                    <a:ext uri="{9D8B030D-6E8A-4147-A177-3AD203B41FA5}">
                      <a16:colId xmlns:a16="http://schemas.microsoft.com/office/drawing/2014/main" val="20005"/>
                    </a:ext>
                  </a:extLst>
                </a:gridCol>
                <a:gridCol w="406228">
                  <a:extLst>
                    <a:ext uri="{9D8B030D-6E8A-4147-A177-3AD203B41FA5}">
                      <a16:colId xmlns:a16="http://schemas.microsoft.com/office/drawing/2014/main" val="20006"/>
                    </a:ext>
                  </a:extLst>
                </a:gridCol>
                <a:gridCol w="406228">
                  <a:extLst>
                    <a:ext uri="{9D8B030D-6E8A-4147-A177-3AD203B41FA5}">
                      <a16:colId xmlns:a16="http://schemas.microsoft.com/office/drawing/2014/main" val="20007"/>
                    </a:ext>
                  </a:extLst>
                </a:gridCol>
                <a:gridCol w="406228">
                  <a:extLst>
                    <a:ext uri="{9D8B030D-6E8A-4147-A177-3AD203B41FA5}">
                      <a16:colId xmlns:a16="http://schemas.microsoft.com/office/drawing/2014/main" val="20008"/>
                    </a:ext>
                  </a:extLst>
                </a:gridCol>
                <a:gridCol w="406228">
                  <a:extLst>
                    <a:ext uri="{9D8B030D-6E8A-4147-A177-3AD203B41FA5}">
                      <a16:colId xmlns:a16="http://schemas.microsoft.com/office/drawing/2014/main" val="20009"/>
                    </a:ext>
                  </a:extLst>
                </a:gridCol>
                <a:gridCol w="406228">
                  <a:extLst>
                    <a:ext uri="{9D8B030D-6E8A-4147-A177-3AD203B41FA5}">
                      <a16:colId xmlns:a16="http://schemas.microsoft.com/office/drawing/2014/main" val="20010"/>
                    </a:ext>
                  </a:extLst>
                </a:gridCol>
                <a:gridCol w="406228">
                  <a:extLst>
                    <a:ext uri="{9D8B030D-6E8A-4147-A177-3AD203B41FA5}">
                      <a16:colId xmlns:a16="http://schemas.microsoft.com/office/drawing/2014/main" val="20011"/>
                    </a:ext>
                  </a:extLst>
                </a:gridCol>
                <a:gridCol w="406228">
                  <a:extLst>
                    <a:ext uri="{9D8B030D-6E8A-4147-A177-3AD203B41FA5}">
                      <a16:colId xmlns:a16="http://schemas.microsoft.com/office/drawing/2014/main" val="20012"/>
                    </a:ext>
                  </a:extLst>
                </a:gridCol>
                <a:gridCol w="406228">
                  <a:extLst>
                    <a:ext uri="{9D8B030D-6E8A-4147-A177-3AD203B41FA5}">
                      <a16:colId xmlns:a16="http://schemas.microsoft.com/office/drawing/2014/main" val="20013"/>
                    </a:ext>
                  </a:extLst>
                </a:gridCol>
                <a:gridCol w="406228">
                  <a:extLst>
                    <a:ext uri="{9D8B030D-6E8A-4147-A177-3AD203B41FA5}">
                      <a16:colId xmlns:a16="http://schemas.microsoft.com/office/drawing/2014/main" val="20014"/>
                    </a:ext>
                  </a:extLst>
                </a:gridCol>
                <a:gridCol w="406228">
                  <a:extLst>
                    <a:ext uri="{9D8B030D-6E8A-4147-A177-3AD203B41FA5}">
                      <a16:colId xmlns:a16="http://schemas.microsoft.com/office/drawing/2014/main" val="20015"/>
                    </a:ext>
                  </a:extLst>
                </a:gridCol>
                <a:gridCol w="406228">
                  <a:extLst>
                    <a:ext uri="{9D8B030D-6E8A-4147-A177-3AD203B41FA5}">
                      <a16:colId xmlns:a16="http://schemas.microsoft.com/office/drawing/2014/main" val="20016"/>
                    </a:ext>
                  </a:extLst>
                </a:gridCol>
                <a:gridCol w="406228">
                  <a:extLst>
                    <a:ext uri="{9D8B030D-6E8A-4147-A177-3AD203B41FA5}">
                      <a16:colId xmlns:a16="http://schemas.microsoft.com/office/drawing/2014/main" val="20017"/>
                    </a:ext>
                  </a:extLst>
                </a:gridCol>
                <a:gridCol w="406228">
                  <a:extLst>
                    <a:ext uri="{9D8B030D-6E8A-4147-A177-3AD203B41FA5}">
                      <a16:colId xmlns:a16="http://schemas.microsoft.com/office/drawing/2014/main" val="20018"/>
                    </a:ext>
                  </a:extLst>
                </a:gridCol>
                <a:gridCol w="406228">
                  <a:extLst>
                    <a:ext uri="{9D8B030D-6E8A-4147-A177-3AD203B41FA5}">
                      <a16:colId xmlns:a16="http://schemas.microsoft.com/office/drawing/2014/main" val="20019"/>
                    </a:ext>
                  </a:extLst>
                </a:gridCol>
                <a:gridCol w="406228">
                  <a:extLst>
                    <a:ext uri="{9D8B030D-6E8A-4147-A177-3AD203B41FA5}">
                      <a16:colId xmlns:a16="http://schemas.microsoft.com/office/drawing/2014/main" val="20020"/>
                    </a:ext>
                  </a:extLst>
                </a:gridCol>
                <a:gridCol w="1083854">
                  <a:extLst>
                    <a:ext uri="{9D8B030D-6E8A-4147-A177-3AD203B41FA5}">
                      <a16:colId xmlns:a16="http://schemas.microsoft.com/office/drawing/2014/main" val="20021"/>
                    </a:ext>
                  </a:extLst>
                </a:gridCol>
                <a:gridCol w="42389">
                  <a:extLst>
                    <a:ext uri="{9D8B030D-6E8A-4147-A177-3AD203B41FA5}">
                      <a16:colId xmlns:a16="http://schemas.microsoft.com/office/drawing/2014/main" val="20022"/>
                    </a:ext>
                  </a:extLst>
                </a:gridCol>
              </a:tblGrid>
              <a:tr h="374702">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2019</a:t>
                      </a: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2020</a:t>
                      </a: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2021</a:t>
                      </a: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2022</a:t>
                      </a: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2023</a:t>
                      </a: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2024</a:t>
                      </a: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2025</a:t>
                      </a: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2026</a:t>
                      </a: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2027</a:t>
                      </a: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2028</a:t>
                      </a: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2029</a:t>
                      </a: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2030</a:t>
                      </a: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2031</a:t>
                      </a: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2032</a:t>
                      </a: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2033</a:t>
                      </a: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2034</a:t>
                      </a: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2035</a:t>
                      </a: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2036</a:t>
                      </a: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2037</a:t>
                      </a: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2038</a:t>
                      </a: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2039</a:t>
                      </a: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n-GB" sz="900" b="0" i="0" u="none" strike="noStrike" dirty="0">
                          <a:solidFill>
                            <a:srgbClr val="000000"/>
                          </a:solidFill>
                          <a:effectLst/>
                          <a:latin typeface="Arial" panose="020B0604020202020204" pitchFamily="34" charset="0"/>
                          <a:cs typeface="Arial" panose="020B0604020202020204" pitchFamily="34" charset="0"/>
                        </a:rPr>
                        <a:t>2040 and beyond</a:t>
                      </a: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tc>
                  <a:txBody>
                    <a:bodyPr/>
                    <a:lstStyle/>
                    <a:p>
                      <a:pPr algn="ctr" fontAlgn="ctr"/>
                      <a:endParaRPr lang="en-GB" sz="900" b="0" i="0" u="none" strike="noStrike" dirty="0">
                        <a:solidFill>
                          <a:srgbClr val="000000"/>
                        </a:solidFill>
                        <a:effectLst/>
                        <a:latin typeface="Arial" panose="020B0604020202020204" pitchFamily="34" charset="0"/>
                        <a:cs typeface="Arial" panose="020B0604020202020204" pitchFamily="34" charset="0"/>
                      </a:endParaRPr>
                    </a:p>
                  </a:txBody>
                  <a:tcPr marL="6517" marR="6517" marT="6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10000"/>
                  </a:ext>
                </a:extLst>
              </a:tr>
            </a:tbl>
          </a:graphicData>
        </a:graphic>
      </p:graphicFrame>
      <p:sp>
        <p:nvSpPr>
          <p:cNvPr id="64" name="TextBox 63"/>
          <p:cNvSpPr txBox="1"/>
          <p:nvPr/>
        </p:nvSpPr>
        <p:spPr>
          <a:xfrm rot="5400000">
            <a:off x="2440698" y="3969300"/>
            <a:ext cx="461665" cy="2558011"/>
          </a:xfrm>
          <a:prstGeom prst="rect">
            <a:avLst/>
          </a:prstGeom>
          <a:solidFill>
            <a:srgbClr val="FFFF00"/>
          </a:solidFill>
          <a:ln w="3175">
            <a:solidFill>
              <a:schemeClr val="tx1"/>
            </a:solidFill>
          </a:ln>
        </p:spPr>
        <p:txBody>
          <a:bodyPr vert="vert270" wrap="square" rtlCol="0">
            <a:spAutoFit/>
          </a:bodyPr>
          <a:lstStyle>
            <a:defPPr>
              <a:defRPr lang="en-US"/>
            </a:defPPr>
            <a:lvl1pPr algn="ctr">
              <a:defRPr sz="900" b="1">
                <a:solidFill>
                  <a:schemeClr val="bg1"/>
                </a:solidFill>
              </a:defRPr>
            </a:lvl1pPr>
          </a:lstStyle>
          <a:p>
            <a:pPr eaLnBrk="1" fontAlgn="auto" hangingPunct="1">
              <a:lnSpc>
                <a:spcPct val="100000"/>
              </a:lnSpc>
              <a:spcBef>
                <a:spcPts val="0"/>
              </a:spcBef>
              <a:spcAft>
                <a:spcPts val="0"/>
              </a:spcAft>
            </a:pPr>
            <a:r>
              <a:rPr lang="en-GB" dirty="0">
                <a:solidFill>
                  <a:srgbClr val="FF0000"/>
                </a:solidFill>
                <a:latin typeface="Arial" panose="020B0604020202020204" pitchFamily="34" charset="0"/>
                <a:cs typeface="Arial" panose="020B0604020202020204" pitchFamily="34" charset="0"/>
              </a:rPr>
              <a:t>Defining Universal Values and Responsibilities of Humanity</a:t>
            </a:r>
          </a:p>
        </p:txBody>
      </p:sp>
      <p:sp>
        <p:nvSpPr>
          <p:cNvPr id="65" name="TextBox 64"/>
          <p:cNvSpPr txBox="1"/>
          <p:nvPr/>
        </p:nvSpPr>
        <p:spPr>
          <a:xfrm rot="5400000">
            <a:off x="3248371" y="2929851"/>
            <a:ext cx="461665" cy="3693795"/>
          </a:xfrm>
          <a:prstGeom prst="rect">
            <a:avLst/>
          </a:prstGeom>
          <a:solidFill>
            <a:srgbClr val="FFFF00"/>
          </a:solidFill>
          <a:ln w="3175">
            <a:solidFill>
              <a:schemeClr val="tx1"/>
            </a:solidFill>
          </a:ln>
        </p:spPr>
        <p:txBody>
          <a:bodyPr vert="vert270" wrap="square" rtlCol="0">
            <a:spAutoFit/>
          </a:bodyPr>
          <a:lstStyle>
            <a:defPPr>
              <a:defRPr lang="en-US"/>
            </a:defPPr>
            <a:lvl1pPr algn="ctr">
              <a:defRPr sz="900" b="1">
                <a:solidFill>
                  <a:schemeClr val="bg1"/>
                </a:solidFill>
              </a:defRPr>
            </a:lvl1pPr>
          </a:lstStyle>
          <a:p>
            <a:pPr eaLnBrk="1" fontAlgn="auto" hangingPunct="1">
              <a:lnSpc>
                <a:spcPct val="100000"/>
              </a:lnSpc>
              <a:spcBef>
                <a:spcPts val="0"/>
              </a:spcBef>
              <a:spcAft>
                <a:spcPts val="0"/>
              </a:spcAft>
            </a:pPr>
            <a:r>
              <a:rPr lang="en-GB" dirty="0">
                <a:solidFill>
                  <a:srgbClr val="FF0000"/>
                </a:solidFill>
                <a:latin typeface="Arial" panose="020B0604020202020204" pitchFamily="34" charset="0"/>
                <a:cs typeface="Arial" panose="020B0604020202020204" pitchFamily="34" charset="0"/>
              </a:rPr>
              <a:t>Constitutional Convention prepares a New Constitution</a:t>
            </a:r>
          </a:p>
          <a:p>
            <a:pPr eaLnBrk="1" fontAlgn="auto" hangingPunct="1">
              <a:lnSpc>
                <a:spcPct val="100000"/>
              </a:lnSpc>
              <a:spcBef>
                <a:spcPts val="0"/>
              </a:spcBef>
              <a:spcAft>
                <a:spcPts val="0"/>
              </a:spcAft>
            </a:pPr>
            <a:r>
              <a:rPr lang="en-GB" dirty="0">
                <a:solidFill>
                  <a:srgbClr val="FF0000"/>
                </a:solidFill>
                <a:latin typeface="Arial" panose="020B0604020202020204" pitchFamily="34" charset="0"/>
                <a:cs typeface="Arial" panose="020B0604020202020204" pitchFamily="34" charset="0"/>
              </a:rPr>
              <a:t> </a:t>
            </a:r>
          </a:p>
        </p:txBody>
      </p:sp>
      <p:sp>
        <p:nvSpPr>
          <p:cNvPr id="67" name="TextBox 66"/>
          <p:cNvSpPr txBox="1"/>
          <p:nvPr/>
        </p:nvSpPr>
        <p:spPr>
          <a:xfrm rot="5400000">
            <a:off x="3960169" y="2482102"/>
            <a:ext cx="461665" cy="2705142"/>
          </a:xfrm>
          <a:prstGeom prst="rect">
            <a:avLst/>
          </a:prstGeom>
          <a:solidFill>
            <a:srgbClr val="FFFF00"/>
          </a:solidFill>
          <a:ln w="3175">
            <a:solidFill>
              <a:schemeClr val="tx1"/>
            </a:solidFill>
          </a:ln>
        </p:spPr>
        <p:txBody>
          <a:bodyPr vert="vert270" wrap="square" rtlCol="0">
            <a:spAutoFit/>
          </a:bodyPr>
          <a:lstStyle>
            <a:defPPr>
              <a:defRPr lang="en-US"/>
            </a:defPPr>
            <a:lvl1pPr algn="ctr">
              <a:defRPr sz="900" b="1">
                <a:solidFill>
                  <a:schemeClr val="bg1"/>
                </a:solidFill>
              </a:defRPr>
            </a:lvl1pPr>
          </a:lstStyle>
          <a:p>
            <a:pPr eaLnBrk="1" fontAlgn="auto" hangingPunct="1">
              <a:lnSpc>
                <a:spcPct val="100000"/>
              </a:lnSpc>
              <a:spcBef>
                <a:spcPts val="0"/>
              </a:spcBef>
              <a:spcAft>
                <a:spcPts val="0"/>
              </a:spcAft>
            </a:pPr>
            <a:r>
              <a:rPr lang="en-GB" dirty="0">
                <a:solidFill>
                  <a:srgbClr val="FF0000"/>
                </a:solidFill>
                <a:latin typeface="Arial" panose="020B0604020202020204" pitchFamily="34" charset="0"/>
                <a:cs typeface="Arial" panose="020B0604020202020204" pitchFamily="34" charset="0"/>
              </a:rPr>
              <a:t>New European Federation Constitution Ratification Process </a:t>
            </a:r>
          </a:p>
        </p:txBody>
      </p:sp>
      <p:sp>
        <p:nvSpPr>
          <p:cNvPr id="74" name="TextBox 73"/>
          <p:cNvSpPr txBox="1"/>
          <p:nvPr/>
        </p:nvSpPr>
        <p:spPr>
          <a:xfrm rot="5400000">
            <a:off x="4421640" y="1366655"/>
            <a:ext cx="461665" cy="5876363"/>
          </a:xfrm>
          <a:prstGeom prst="rect">
            <a:avLst/>
          </a:prstGeom>
          <a:solidFill>
            <a:srgbClr val="FFFF00"/>
          </a:solidFill>
          <a:ln w="3175">
            <a:solidFill>
              <a:schemeClr val="tx1"/>
            </a:solidFill>
          </a:ln>
        </p:spPr>
        <p:txBody>
          <a:bodyPr vert="vert270" wrap="square" rtlCol="0">
            <a:spAutoFit/>
          </a:bodyPr>
          <a:lstStyle>
            <a:defPPr>
              <a:defRPr lang="en-US"/>
            </a:defPPr>
            <a:lvl1pPr algn="ctr">
              <a:defRPr sz="900" b="1">
                <a:solidFill>
                  <a:schemeClr val="bg1"/>
                </a:solidFill>
              </a:defRPr>
            </a:lvl1pPr>
          </a:lstStyle>
          <a:p>
            <a:pPr eaLnBrk="1" fontAlgn="auto" hangingPunct="1">
              <a:lnSpc>
                <a:spcPct val="100000"/>
              </a:lnSpc>
              <a:spcBef>
                <a:spcPts val="0"/>
              </a:spcBef>
              <a:spcAft>
                <a:spcPts val="0"/>
              </a:spcAft>
            </a:pPr>
            <a:r>
              <a:rPr lang="en-GB" dirty="0">
                <a:solidFill>
                  <a:srgbClr val="FF0000"/>
                </a:solidFill>
                <a:latin typeface="Arial" panose="020B0604020202020204" pitchFamily="34" charset="0"/>
                <a:cs typeface="Arial" panose="020B0604020202020204" pitchFamily="34" charset="0"/>
              </a:rPr>
              <a:t>EU or EF Global Wealth Redistribution Fund  Created</a:t>
            </a:r>
          </a:p>
          <a:p>
            <a:pPr eaLnBrk="1" fontAlgn="auto" hangingPunct="1">
              <a:lnSpc>
                <a:spcPct val="100000"/>
              </a:lnSpc>
              <a:spcBef>
                <a:spcPts val="0"/>
              </a:spcBef>
              <a:spcAft>
                <a:spcPts val="0"/>
              </a:spcAft>
            </a:pPr>
            <a:endParaRPr lang="en-GB" dirty="0">
              <a:solidFill>
                <a:srgbClr val="FF0000"/>
              </a:solidFill>
              <a:latin typeface="Arial" panose="020B0604020202020204" pitchFamily="34" charset="0"/>
              <a:cs typeface="Arial" panose="020B0604020202020204" pitchFamily="34" charset="0"/>
            </a:endParaRPr>
          </a:p>
        </p:txBody>
      </p:sp>
      <p:sp>
        <p:nvSpPr>
          <p:cNvPr id="82" name="TextBox 81"/>
          <p:cNvSpPr txBox="1"/>
          <p:nvPr/>
        </p:nvSpPr>
        <p:spPr>
          <a:xfrm rot="5400000">
            <a:off x="3823964" y="229856"/>
            <a:ext cx="461665" cy="3368943"/>
          </a:xfrm>
          <a:prstGeom prst="rect">
            <a:avLst/>
          </a:prstGeom>
          <a:solidFill>
            <a:srgbClr val="00DA63"/>
          </a:solidFill>
          <a:ln w="3175">
            <a:solidFill>
              <a:schemeClr val="tx1"/>
            </a:solidFill>
          </a:ln>
        </p:spPr>
        <p:txBody>
          <a:bodyPr vert="vert270" wrap="square" rtlCol="0">
            <a:spAutoFit/>
          </a:bodyPr>
          <a:lstStyle/>
          <a:p>
            <a:pPr eaLnBrk="1" fontAlgn="auto" hangingPunct="1">
              <a:lnSpc>
                <a:spcPct val="100000"/>
              </a:lnSpc>
              <a:spcBef>
                <a:spcPts val="0"/>
              </a:spcBef>
              <a:spcAft>
                <a:spcPts val="0"/>
              </a:spcAft>
            </a:pPr>
            <a:r>
              <a:rPr lang="en-GB" sz="900" dirty="0">
                <a:solidFill>
                  <a:prstClr val="black"/>
                </a:solidFill>
                <a:latin typeface="Arial" panose="020B0604020202020204" pitchFamily="34" charset="0"/>
                <a:cs typeface="Arial" panose="020B0604020202020204" pitchFamily="34" charset="0"/>
              </a:rPr>
              <a:t>Single EU Foreign Minister</a:t>
            </a:r>
          </a:p>
          <a:p>
            <a:pPr eaLnBrk="1" fontAlgn="auto" hangingPunct="1">
              <a:lnSpc>
                <a:spcPct val="100000"/>
              </a:lnSpc>
              <a:spcBef>
                <a:spcPts val="0"/>
              </a:spcBef>
              <a:spcAft>
                <a:spcPts val="0"/>
              </a:spcAft>
            </a:pPr>
            <a:r>
              <a:rPr lang="en-GB" sz="900" dirty="0">
                <a:solidFill>
                  <a:prstClr val="black"/>
                </a:solidFill>
                <a:latin typeface="Arial" panose="020B0604020202020204" pitchFamily="34" charset="0"/>
                <a:cs typeface="Arial" panose="020B0604020202020204" pitchFamily="34" charset="0"/>
              </a:rPr>
              <a:t>Replacing National FM</a:t>
            </a:r>
          </a:p>
        </p:txBody>
      </p:sp>
      <p:sp>
        <p:nvSpPr>
          <p:cNvPr id="83" name="TextBox 82"/>
          <p:cNvSpPr txBox="1"/>
          <p:nvPr/>
        </p:nvSpPr>
        <p:spPr>
          <a:xfrm rot="5400000">
            <a:off x="2791910" y="1618527"/>
            <a:ext cx="461665" cy="2468554"/>
          </a:xfrm>
          <a:prstGeom prst="rect">
            <a:avLst/>
          </a:prstGeom>
          <a:solidFill>
            <a:srgbClr val="00DA63"/>
          </a:solidFill>
          <a:ln w="3175">
            <a:solidFill>
              <a:schemeClr val="tx1"/>
            </a:solidFill>
          </a:ln>
        </p:spPr>
        <p:txBody>
          <a:bodyPr vert="vert270" wrap="square" rtlCol="0">
            <a:spAutoFit/>
          </a:bodyPr>
          <a:lstStyle/>
          <a:p>
            <a:pPr eaLnBrk="1" fontAlgn="auto" hangingPunct="1">
              <a:lnSpc>
                <a:spcPct val="100000"/>
              </a:lnSpc>
              <a:spcBef>
                <a:spcPts val="0"/>
              </a:spcBef>
              <a:spcAft>
                <a:spcPts val="0"/>
              </a:spcAft>
            </a:pPr>
            <a:r>
              <a:rPr lang="en-GB" sz="900" dirty="0">
                <a:solidFill>
                  <a:prstClr val="black"/>
                </a:solidFill>
                <a:latin typeface="Arial" panose="020B0604020202020204" pitchFamily="34" charset="0"/>
                <a:cs typeface="Arial" panose="020B0604020202020204" pitchFamily="34" charset="0"/>
              </a:rPr>
              <a:t>Common Eurozone Budget</a:t>
            </a:r>
          </a:p>
          <a:p>
            <a:pPr eaLnBrk="1" fontAlgn="auto" hangingPunct="1">
              <a:lnSpc>
                <a:spcPct val="100000"/>
              </a:lnSpc>
              <a:spcBef>
                <a:spcPts val="0"/>
              </a:spcBef>
              <a:spcAft>
                <a:spcPts val="0"/>
              </a:spcAft>
            </a:pPr>
            <a:endParaRPr lang="en-GB" sz="900" dirty="0">
              <a:solidFill>
                <a:prstClr val="black"/>
              </a:solidFill>
              <a:latin typeface="Arial" panose="020B0604020202020204" pitchFamily="34" charset="0"/>
              <a:cs typeface="Arial" panose="020B0604020202020204" pitchFamily="34" charset="0"/>
            </a:endParaRPr>
          </a:p>
        </p:txBody>
      </p:sp>
      <p:sp>
        <p:nvSpPr>
          <p:cNvPr id="84" name="TextBox 83"/>
          <p:cNvSpPr txBox="1"/>
          <p:nvPr/>
        </p:nvSpPr>
        <p:spPr>
          <a:xfrm rot="5400000">
            <a:off x="4460814" y="2322185"/>
            <a:ext cx="461665" cy="2090945"/>
          </a:xfrm>
          <a:prstGeom prst="rect">
            <a:avLst/>
          </a:prstGeom>
          <a:solidFill>
            <a:srgbClr val="FFFF00"/>
          </a:solidFill>
          <a:ln w="3175">
            <a:solidFill>
              <a:schemeClr val="tx1"/>
            </a:solidFill>
          </a:ln>
        </p:spPr>
        <p:txBody>
          <a:bodyPr vert="vert270" wrap="square" rtlCol="0">
            <a:spAutoFit/>
          </a:bodyPr>
          <a:lstStyle/>
          <a:p>
            <a:pPr eaLnBrk="1" fontAlgn="auto" hangingPunct="1">
              <a:lnSpc>
                <a:spcPct val="100000"/>
              </a:lnSpc>
              <a:spcBef>
                <a:spcPts val="0"/>
              </a:spcBef>
              <a:spcAft>
                <a:spcPts val="0"/>
              </a:spcAft>
            </a:pPr>
            <a:r>
              <a:rPr lang="en-GB" sz="900" dirty="0">
                <a:solidFill>
                  <a:srgbClr val="FF0000"/>
                </a:solidFill>
                <a:latin typeface="Arial" panose="020B0604020202020204" pitchFamily="34" charset="0"/>
                <a:cs typeface="Arial" panose="020B0604020202020204" pitchFamily="34" charset="0"/>
              </a:rPr>
              <a:t>European Federation created with 4 Zones</a:t>
            </a:r>
          </a:p>
        </p:txBody>
      </p:sp>
      <p:sp>
        <p:nvSpPr>
          <p:cNvPr id="93" name="TextBox 92"/>
          <p:cNvSpPr txBox="1"/>
          <p:nvPr/>
        </p:nvSpPr>
        <p:spPr>
          <a:xfrm rot="5400000">
            <a:off x="5176870" y="-322047"/>
            <a:ext cx="430887" cy="2560102"/>
          </a:xfrm>
          <a:prstGeom prst="rect">
            <a:avLst/>
          </a:prstGeom>
          <a:solidFill>
            <a:srgbClr val="FF0000"/>
          </a:solidFill>
          <a:ln w="3175">
            <a:solidFill>
              <a:schemeClr val="tx1"/>
            </a:solidFill>
            <a:prstDash val="solid"/>
          </a:ln>
        </p:spPr>
        <p:txBody>
          <a:bodyPr vert="vert270" wrap="square" rtlCol="0">
            <a:spAutoFit/>
          </a:bodyPr>
          <a:lstStyle/>
          <a:p>
            <a:pPr eaLnBrk="1" fontAlgn="auto" hangingPunct="1">
              <a:lnSpc>
                <a:spcPct val="100000"/>
              </a:lnSpc>
              <a:spcBef>
                <a:spcPts val="0"/>
              </a:spcBef>
              <a:spcAft>
                <a:spcPts val="0"/>
              </a:spcAft>
            </a:pPr>
            <a:r>
              <a:rPr lang="en-GB" sz="800" dirty="0">
                <a:solidFill>
                  <a:prstClr val="white"/>
                </a:solidFill>
                <a:latin typeface="Arial" panose="020B0604020202020204" pitchFamily="34" charset="0"/>
                <a:cs typeface="Arial" panose="020B0604020202020204" pitchFamily="34" charset="0"/>
              </a:rPr>
              <a:t>Eurozone collapses and is shrunk to core members. EU dissolves</a:t>
            </a:r>
            <a:r>
              <a:rPr lang="en-GB" sz="800" dirty="0">
                <a:solidFill>
                  <a:prstClr val="white"/>
                </a:solidFill>
                <a:latin typeface="Calibri"/>
              </a:rPr>
              <a:t>.</a:t>
            </a:r>
          </a:p>
        </p:txBody>
      </p:sp>
      <p:sp>
        <p:nvSpPr>
          <p:cNvPr id="81" name="TextBox 80"/>
          <p:cNvSpPr txBox="1"/>
          <p:nvPr/>
        </p:nvSpPr>
        <p:spPr>
          <a:xfrm rot="5400000">
            <a:off x="3637081" y="499632"/>
            <a:ext cx="461665" cy="3769166"/>
          </a:xfrm>
          <a:prstGeom prst="rect">
            <a:avLst/>
          </a:prstGeom>
          <a:solidFill>
            <a:srgbClr val="00DA63"/>
          </a:solidFill>
          <a:ln w="3175">
            <a:solidFill>
              <a:schemeClr val="tx1"/>
            </a:solidFill>
          </a:ln>
        </p:spPr>
        <p:txBody>
          <a:bodyPr vert="vert270" wrap="square" rtlCol="0">
            <a:spAutoFit/>
          </a:bodyPr>
          <a:lstStyle/>
          <a:p>
            <a:pPr eaLnBrk="1" fontAlgn="auto" hangingPunct="1">
              <a:lnSpc>
                <a:spcPct val="100000"/>
              </a:lnSpc>
              <a:spcBef>
                <a:spcPts val="0"/>
              </a:spcBef>
              <a:spcAft>
                <a:spcPts val="0"/>
              </a:spcAft>
            </a:pPr>
            <a:r>
              <a:rPr lang="en-GB" sz="900" dirty="0">
                <a:solidFill>
                  <a:prstClr val="black"/>
                </a:solidFill>
                <a:latin typeface="Arial" panose="020B0604020202020204" pitchFamily="34" charset="0"/>
                <a:cs typeface="Arial" panose="020B0604020202020204" pitchFamily="34" charset="0"/>
              </a:rPr>
              <a:t>EU Army Created and Re-joins NATO</a:t>
            </a:r>
          </a:p>
          <a:p>
            <a:pPr eaLnBrk="1" fontAlgn="auto" hangingPunct="1">
              <a:lnSpc>
                <a:spcPct val="100000"/>
              </a:lnSpc>
              <a:spcBef>
                <a:spcPts val="0"/>
              </a:spcBef>
              <a:spcAft>
                <a:spcPts val="0"/>
              </a:spcAft>
            </a:pPr>
            <a:r>
              <a:rPr lang="en-GB" sz="900" dirty="0">
                <a:solidFill>
                  <a:prstClr val="black"/>
                </a:solidFill>
                <a:latin typeface="Arial" panose="020B0604020202020204" pitchFamily="34" charset="0"/>
                <a:cs typeface="Arial" panose="020B0604020202020204" pitchFamily="34" charset="0"/>
              </a:rPr>
              <a:t> as a Single Member </a:t>
            </a:r>
          </a:p>
        </p:txBody>
      </p:sp>
      <p:sp>
        <p:nvSpPr>
          <p:cNvPr id="94" name="TextBox 93"/>
          <p:cNvSpPr txBox="1"/>
          <p:nvPr/>
        </p:nvSpPr>
        <p:spPr>
          <a:xfrm rot="5400000">
            <a:off x="8226491" y="2072439"/>
            <a:ext cx="461665" cy="2602455"/>
          </a:xfrm>
          <a:prstGeom prst="rect">
            <a:avLst/>
          </a:prstGeom>
          <a:solidFill>
            <a:srgbClr val="FFFF00"/>
          </a:solidFill>
          <a:ln w="3175">
            <a:solidFill>
              <a:schemeClr val="tx1"/>
            </a:solidFill>
          </a:ln>
        </p:spPr>
        <p:txBody>
          <a:bodyPr vert="vert270" wrap="square" rtlCol="0">
            <a:spAutoFit/>
          </a:bodyPr>
          <a:lstStyle>
            <a:defPPr>
              <a:defRPr lang="en-US"/>
            </a:defPPr>
            <a:lvl1pPr algn="ctr">
              <a:defRPr sz="900" b="1">
                <a:solidFill>
                  <a:schemeClr val="bg1"/>
                </a:solidFill>
              </a:defRPr>
            </a:lvl1pPr>
          </a:lstStyle>
          <a:p>
            <a:pPr eaLnBrk="1" fontAlgn="auto" hangingPunct="1">
              <a:lnSpc>
                <a:spcPct val="100000"/>
              </a:lnSpc>
              <a:spcBef>
                <a:spcPts val="0"/>
              </a:spcBef>
              <a:spcAft>
                <a:spcPts val="0"/>
              </a:spcAft>
            </a:pPr>
            <a:r>
              <a:rPr lang="en-GB" dirty="0">
                <a:solidFill>
                  <a:srgbClr val="FF0000"/>
                </a:solidFill>
                <a:latin typeface="Arial" panose="020B0604020202020204" pitchFamily="34" charset="0"/>
                <a:cs typeface="Arial" panose="020B0604020202020204" pitchFamily="34" charset="0"/>
              </a:rPr>
              <a:t>EF Global Welfare State Operational</a:t>
            </a:r>
          </a:p>
          <a:p>
            <a:pPr eaLnBrk="1" fontAlgn="auto" hangingPunct="1">
              <a:lnSpc>
                <a:spcPct val="100000"/>
              </a:lnSpc>
              <a:spcBef>
                <a:spcPts val="0"/>
              </a:spcBef>
              <a:spcAft>
                <a:spcPts val="0"/>
              </a:spcAft>
            </a:pPr>
            <a:endParaRPr lang="en-GB" dirty="0">
              <a:solidFill>
                <a:srgbClr val="FF0000"/>
              </a:solidFill>
              <a:latin typeface="Arial" panose="020B0604020202020204" pitchFamily="34" charset="0"/>
              <a:cs typeface="Arial" panose="020B0604020202020204" pitchFamily="34" charset="0"/>
            </a:endParaRPr>
          </a:p>
        </p:txBody>
      </p:sp>
      <p:sp>
        <p:nvSpPr>
          <p:cNvPr id="96" name="TextBox 95"/>
          <p:cNvSpPr txBox="1"/>
          <p:nvPr/>
        </p:nvSpPr>
        <p:spPr>
          <a:xfrm rot="5400000">
            <a:off x="7205907" y="-941626"/>
            <a:ext cx="461665" cy="4698736"/>
          </a:xfrm>
          <a:prstGeom prst="rect">
            <a:avLst/>
          </a:prstGeom>
          <a:solidFill>
            <a:srgbClr val="FEB4B4"/>
          </a:solidFill>
          <a:ln w="3175">
            <a:solidFill>
              <a:schemeClr val="tx1"/>
            </a:solidFill>
            <a:prstDash val="solid"/>
          </a:ln>
        </p:spPr>
        <p:txBody>
          <a:bodyPr vert="vert270" wrap="square" rtlCol="0">
            <a:spAutoFit/>
          </a:bodyPr>
          <a:lstStyle>
            <a:defPPr>
              <a:defRPr lang="en-US"/>
            </a:defPPr>
            <a:lvl1pPr algn="ctr">
              <a:defRPr sz="900" b="1">
                <a:latin typeface="Arial" panose="020B0604020202020204" pitchFamily="34" charset="0"/>
                <a:cs typeface="Arial" panose="020B0604020202020204" pitchFamily="34" charset="0"/>
              </a:defRPr>
            </a:lvl1pPr>
          </a:lstStyle>
          <a:p>
            <a:pPr eaLnBrk="1" fontAlgn="auto" hangingPunct="1">
              <a:lnSpc>
                <a:spcPct val="100000"/>
              </a:lnSpc>
              <a:spcBef>
                <a:spcPts val="0"/>
              </a:spcBef>
              <a:spcAft>
                <a:spcPts val="0"/>
              </a:spcAft>
            </a:pPr>
            <a:r>
              <a:rPr lang="en-GB" dirty="0">
                <a:solidFill>
                  <a:prstClr val="black"/>
                </a:solidFill>
              </a:rPr>
              <a:t>European Federation Progressively Enlarged</a:t>
            </a:r>
          </a:p>
          <a:p>
            <a:pPr eaLnBrk="1" fontAlgn="auto" hangingPunct="1">
              <a:lnSpc>
                <a:spcPct val="100000"/>
              </a:lnSpc>
              <a:spcBef>
                <a:spcPts val="0"/>
              </a:spcBef>
              <a:spcAft>
                <a:spcPts val="0"/>
              </a:spcAft>
            </a:pPr>
            <a:r>
              <a:rPr lang="en-GB" dirty="0">
                <a:solidFill>
                  <a:prstClr val="black"/>
                </a:solidFill>
              </a:rPr>
              <a:t> </a:t>
            </a:r>
          </a:p>
        </p:txBody>
      </p:sp>
      <p:sp>
        <p:nvSpPr>
          <p:cNvPr id="97" name="TextBox 96"/>
          <p:cNvSpPr txBox="1"/>
          <p:nvPr/>
        </p:nvSpPr>
        <p:spPr>
          <a:xfrm rot="5400000">
            <a:off x="7211583" y="-429191"/>
            <a:ext cx="461665" cy="4687041"/>
          </a:xfrm>
          <a:prstGeom prst="rect">
            <a:avLst/>
          </a:prstGeom>
          <a:solidFill>
            <a:srgbClr val="00DA63"/>
          </a:solidFill>
          <a:ln w="3175">
            <a:solidFill>
              <a:schemeClr val="tx1"/>
            </a:solidFill>
          </a:ln>
        </p:spPr>
        <p:txBody>
          <a:bodyPr vert="vert270" wrap="square" rtlCol="0">
            <a:spAutoFit/>
          </a:bodyPr>
          <a:lstStyle/>
          <a:p>
            <a:pPr eaLnBrk="1" fontAlgn="auto" hangingPunct="1">
              <a:lnSpc>
                <a:spcPct val="100000"/>
              </a:lnSpc>
              <a:spcBef>
                <a:spcPts val="0"/>
              </a:spcBef>
              <a:spcAft>
                <a:spcPts val="0"/>
              </a:spcAft>
            </a:pPr>
            <a:r>
              <a:rPr lang="en-GB" sz="900" dirty="0">
                <a:solidFill>
                  <a:prstClr val="black"/>
                </a:solidFill>
                <a:latin typeface="Arial" panose="020B0604020202020204" pitchFamily="34" charset="0"/>
                <a:cs typeface="Arial" panose="020B0604020202020204" pitchFamily="34" charset="0"/>
              </a:rPr>
              <a:t>European Federation created with no Zones</a:t>
            </a:r>
          </a:p>
          <a:p>
            <a:pPr eaLnBrk="1" fontAlgn="auto" hangingPunct="1">
              <a:lnSpc>
                <a:spcPct val="100000"/>
              </a:lnSpc>
              <a:spcBef>
                <a:spcPts val="0"/>
              </a:spcBef>
              <a:spcAft>
                <a:spcPts val="0"/>
              </a:spcAft>
            </a:pPr>
            <a:endParaRPr lang="en-GB" sz="900" dirty="0">
              <a:solidFill>
                <a:prstClr val="white"/>
              </a:solidFill>
              <a:latin typeface="Arial" panose="020B0604020202020204" pitchFamily="34" charset="0"/>
              <a:cs typeface="Arial" panose="020B0604020202020204" pitchFamily="34" charset="0"/>
            </a:endParaRPr>
          </a:p>
        </p:txBody>
      </p:sp>
      <p:sp>
        <p:nvSpPr>
          <p:cNvPr id="100" name="Rectangle 99"/>
          <p:cNvSpPr/>
          <p:nvPr/>
        </p:nvSpPr>
        <p:spPr>
          <a:xfrm>
            <a:off x="4100244" y="5058900"/>
            <a:ext cx="5564068" cy="484218"/>
          </a:xfrm>
          <a:prstGeom prst="rect">
            <a:avLst/>
          </a:prstGeom>
        </p:spPr>
        <p:txBody>
          <a:bodyPr wrap="square">
            <a:spAutoFit/>
          </a:bodyPr>
          <a:lstStyle/>
          <a:p>
            <a:pPr eaLnBrk="1" fontAlgn="auto" hangingPunct="1">
              <a:lnSpc>
                <a:spcPct val="100000"/>
              </a:lnSpc>
              <a:spcBef>
                <a:spcPts val="0"/>
              </a:spcBef>
              <a:spcAft>
                <a:spcPts val="0"/>
              </a:spcAft>
            </a:pPr>
            <a:r>
              <a:rPr lang="en-GB" sz="1400" dirty="0">
                <a:solidFill>
                  <a:prstClr val="black"/>
                </a:solidFill>
                <a:latin typeface="Arial" panose="020B0604020202020204" pitchFamily="34" charset="0"/>
                <a:cs typeface="Arial" panose="020B0604020202020204" pitchFamily="34" charset="0"/>
              </a:rPr>
              <a:t>Scenario 5: </a:t>
            </a:r>
            <a:r>
              <a:rPr lang="en-GB" sz="1100" dirty="0">
                <a:solidFill>
                  <a:prstClr val="black"/>
                </a:solidFill>
                <a:latin typeface="Arial" panose="020B0604020202020204" pitchFamily="34" charset="0"/>
                <a:cs typeface="Arial" panose="020B0604020202020204" pitchFamily="34" charset="0"/>
              </a:rPr>
              <a:t>Pre-planned, orderly transition of </a:t>
            </a:r>
          </a:p>
          <a:p>
            <a:pPr eaLnBrk="1" fontAlgn="auto" hangingPunct="1">
              <a:lnSpc>
                <a:spcPct val="100000"/>
              </a:lnSpc>
              <a:spcBef>
                <a:spcPts val="0"/>
              </a:spcBef>
              <a:spcAft>
                <a:spcPts val="0"/>
              </a:spcAft>
            </a:pPr>
            <a:r>
              <a:rPr lang="en-GB" sz="1100" dirty="0">
                <a:solidFill>
                  <a:prstClr val="black"/>
                </a:solidFill>
                <a:latin typeface="Arial" panose="020B0604020202020204" pitchFamily="34" charset="0"/>
                <a:cs typeface="Arial" panose="020B0604020202020204" pitchFamily="34" charset="0"/>
              </a:rPr>
              <a:t>the European Union into the European Federation</a:t>
            </a:r>
            <a:endParaRPr lang="en-GB" sz="1100" i="1" dirty="0">
              <a:solidFill>
                <a:srgbClr val="FF0000"/>
              </a:solidFill>
              <a:latin typeface="Arial" panose="020B0604020202020204" pitchFamily="34" charset="0"/>
              <a:cs typeface="Arial" panose="020B0604020202020204" pitchFamily="34" charset="0"/>
            </a:endParaRPr>
          </a:p>
        </p:txBody>
      </p:sp>
      <p:sp>
        <p:nvSpPr>
          <p:cNvPr id="102" name="Rectangle 101"/>
          <p:cNvSpPr/>
          <p:nvPr/>
        </p:nvSpPr>
        <p:spPr>
          <a:xfrm>
            <a:off x="97419" y="758214"/>
            <a:ext cx="3358023" cy="656038"/>
          </a:xfrm>
          <a:prstGeom prst="rect">
            <a:avLst/>
          </a:prstGeom>
        </p:spPr>
        <p:txBody>
          <a:bodyPr wrap="square">
            <a:spAutoFit/>
          </a:bodyPr>
          <a:lstStyle/>
          <a:p>
            <a:pPr algn="l" eaLnBrk="1" fontAlgn="auto" hangingPunct="1">
              <a:lnSpc>
                <a:spcPct val="100000"/>
              </a:lnSpc>
              <a:spcBef>
                <a:spcPts val="0"/>
              </a:spcBef>
              <a:spcAft>
                <a:spcPts val="0"/>
              </a:spcAft>
            </a:pPr>
            <a:r>
              <a:rPr lang="en-GB" sz="1400" dirty="0">
                <a:solidFill>
                  <a:prstClr val="black"/>
                </a:solidFill>
                <a:latin typeface="Arial" panose="020B0604020202020204" pitchFamily="34" charset="0"/>
                <a:cs typeface="Arial" panose="020B0604020202020204" pitchFamily="34" charset="0"/>
              </a:rPr>
              <a:t>Scenario 2: </a:t>
            </a:r>
            <a:r>
              <a:rPr lang="en-GB" sz="1100" dirty="0">
                <a:solidFill>
                  <a:prstClr val="black"/>
                </a:solidFill>
                <a:latin typeface="Arial" panose="020B0604020202020204" pitchFamily="34" charset="0"/>
                <a:cs typeface="Arial" panose="020B0604020202020204" pitchFamily="34" charset="0"/>
              </a:rPr>
              <a:t>The European Union collapses or makes a chaotic transition into the European Federation</a:t>
            </a:r>
            <a:endParaRPr lang="en-GB" sz="1100" i="1" dirty="0">
              <a:solidFill>
                <a:srgbClr val="FF0000"/>
              </a:solidFill>
              <a:latin typeface="Arial" panose="020B0604020202020204" pitchFamily="34" charset="0"/>
              <a:cs typeface="Arial" panose="020B0604020202020204" pitchFamily="34" charset="0"/>
            </a:endParaRPr>
          </a:p>
        </p:txBody>
      </p:sp>
      <p:sp>
        <p:nvSpPr>
          <p:cNvPr id="106" name="Rectangle 105"/>
          <p:cNvSpPr/>
          <p:nvPr/>
        </p:nvSpPr>
        <p:spPr>
          <a:xfrm>
            <a:off x="5782908" y="2174779"/>
            <a:ext cx="3474939" cy="687277"/>
          </a:xfrm>
          <a:prstGeom prst="rect">
            <a:avLst/>
          </a:prstGeom>
        </p:spPr>
        <p:txBody>
          <a:bodyPr wrap="square">
            <a:spAutoFit/>
          </a:bodyPr>
          <a:lstStyle/>
          <a:p>
            <a:pPr eaLnBrk="1" fontAlgn="auto" hangingPunct="1">
              <a:lnSpc>
                <a:spcPct val="100000"/>
              </a:lnSpc>
              <a:spcBef>
                <a:spcPts val="0"/>
              </a:spcBef>
              <a:spcAft>
                <a:spcPts val="0"/>
              </a:spcAft>
            </a:pPr>
            <a:r>
              <a:rPr lang="en-GB" sz="1400" dirty="0">
                <a:solidFill>
                  <a:prstClr val="black"/>
                </a:solidFill>
                <a:latin typeface="Calibri"/>
              </a:rPr>
              <a:t>Scenario 4: </a:t>
            </a:r>
            <a:r>
              <a:rPr lang="en-GB" sz="1200" dirty="0">
                <a:solidFill>
                  <a:prstClr val="black"/>
                </a:solidFill>
                <a:latin typeface="Calibri"/>
              </a:rPr>
              <a:t>Step-by-step, under pressure, transition of the European Union into the European Federation</a:t>
            </a:r>
            <a:endParaRPr lang="en-GB" sz="1200" i="1" dirty="0">
              <a:solidFill>
                <a:srgbClr val="FF0000"/>
              </a:solidFill>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682D09DA-9BC0-4CEA-B89F-1950372A0AB8}"/>
              </a:ext>
            </a:extLst>
          </p:cNvPr>
          <p:cNvSpPr>
            <a:spLocks noGrp="1"/>
          </p:cNvSpPr>
          <p:nvPr>
            <p:ph type="title"/>
          </p:nvPr>
        </p:nvSpPr>
        <p:spPr/>
        <p:txBody>
          <a:bodyPr/>
          <a:lstStyle/>
          <a:p>
            <a:r>
              <a:rPr lang="en-GB" sz="2200" dirty="0">
                <a:solidFill>
                  <a:schemeClr val="tx2"/>
                </a:solidFill>
                <a:latin typeface="Calibri"/>
              </a:rPr>
              <a:t>The implementation timeline for converting the </a:t>
            </a:r>
            <a:r>
              <a:rPr lang="pl-PL" sz="2200" dirty="0">
                <a:solidFill>
                  <a:schemeClr val="tx2"/>
                </a:solidFill>
                <a:latin typeface="Calibri"/>
              </a:rPr>
              <a:t>EU</a:t>
            </a:r>
            <a:r>
              <a:rPr lang="en-GB" sz="2200" dirty="0">
                <a:solidFill>
                  <a:schemeClr val="tx2"/>
                </a:solidFill>
                <a:latin typeface="Calibri"/>
              </a:rPr>
              <a:t> into the European Federation</a:t>
            </a:r>
            <a:endParaRPr lang="en-GB" sz="2200" dirty="0"/>
          </a:p>
        </p:txBody>
      </p:sp>
      <p:sp>
        <p:nvSpPr>
          <p:cNvPr id="95" name="TextBox 94"/>
          <p:cNvSpPr txBox="1"/>
          <p:nvPr/>
        </p:nvSpPr>
        <p:spPr>
          <a:xfrm rot="5400000">
            <a:off x="4247443" y="152203"/>
            <a:ext cx="461665" cy="2511081"/>
          </a:xfrm>
          <a:prstGeom prst="rect">
            <a:avLst/>
          </a:prstGeom>
          <a:solidFill>
            <a:srgbClr val="FEB4B4"/>
          </a:solidFill>
          <a:ln w="3175">
            <a:solidFill>
              <a:schemeClr val="tx1"/>
            </a:solidFill>
            <a:prstDash val="solid"/>
          </a:ln>
        </p:spPr>
        <p:txBody>
          <a:bodyPr vert="vert270" wrap="square" rtlCol="0">
            <a:spAutoFit/>
          </a:bodyPr>
          <a:lstStyle/>
          <a:p>
            <a:pPr eaLnBrk="1" fontAlgn="auto" hangingPunct="1">
              <a:lnSpc>
                <a:spcPct val="100000"/>
              </a:lnSpc>
              <a:spcBef>
                <a:spcPts val="0"/>
              </a:spcBef>
              <a:spcAft>
                <a:spcPts val="0"/>
              </a:spcAft>
            </a:pPr>
            <a:r>
              <a:rPr lang="en-GB" sz="900" dirty="0">
                <a:solidFill>
                  <a:prstClr val="black"/>
                </a:solidFill>
                <a:latin typeface="Arial" panose="020B0604020202020204" pitchFamily="34" charset="0"/>
                <a:cs typeface="Arial" panose="020B0604020202020204" pitchFamily="34" charset="0"/>
              </a:rPr>
              <a:t>EU split into European Federation and ‘Leftover’ Zone</a:t>
            </a:r>
          </a:p>
        </p:txBody>
      </p:sp>
    </p:spTree>
    <p:extLst>
      <p:ext uri="{BB962C8B-B14F-4D97-AF65-F5344CB8AC3E}">
        <p14:creationId xmlns:p14="http://schemas.microsoft.com/office/powerpoint/2010/main" val="2243753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E7F94B-369A-4C86-83E5-171A5CADAFA8}"/>
              </a:ext>
            </a:extLst>
          </p:cNvPr>
          <p:cNvSpPr txBox="1">
            <a:spLocks noChangeArrowheads="1"/>
          </p:cNvSpPr>
          <p:nvPr/>
        </p:nvSpPr>
        <p:spPr>
          <a:xfrm>
            <a:off x="3491027" y="3097909"/>
            <a:ext cx="3584851" cy="662182"/>
          </a:xfrm>
          <a:prstGeom prst="rect">
            <a:avLst/>
          </a:prstGeom>
        </p:spPr>
        <p:txBody>
          <a:bodyPr vert="horz" wrap="square" lIns="107153" tIns="53569" rIns="107153" bIns="53569" rtlCol="0" anchor="b" anchorCtr="0">
            <a:spAutoFit/>
          </a:bodyPr>
          <a:lstStyle>
            <a:lvl1pPr algn="l" defTabSz="1071523" rtl="0" eaLnBrk="1" latinLnBrk="0" hangingPunct="1">
              <a:spcBef>
                <a:spcPts val="469"/>
              </a:spcBef>
              <a:buNone/>
              <a:defRPr sz="4700" b="0" kern="1200" cap="none" spc="0" baseline="0">
                <a:solidFill>
                  <a:schemeClr val="tx1"/>
                </a:solidFill>
                <a:latin typeface="+mj-lt"/>
                <a:ea typeface="+mj-ea"/>
                <a:cs typeface="Tunga" pitchFamily="2"/>
              </a:defRPr>
            </a:lvl1pPr>
          </a:lstStyle>
          <a:p>
            <a:pPr algn="ctr" eaLnBrk="0" hangingPunct="0">
              <a:spcBef>
                <a:spcPct val="0"/>
              </a:spcBef>
            </a:pPr>
            <a:r>
              <a:rPr lang="en-GB" altLang="en-US" sz="4000" b="1" dirty="0">
                <a:solidFill>
                  <a:srgbClr val="FFFF00"/>
                </a:solidFill>
                <a:latin typeface="Calibri" panose="020F0502020204030204" pitchFamily="34" charset="0"/>
                <a:ea typeface="+mn-ea"/>
                <a:cs typeface="Calibri" panose="020F0502020204030204" pitchFamily="34" charset="0"/>
              </a:rPr>
              <a:t>End of PART 1</a:t>
            </a:r>
          </a:p>
        </p:txBody>
      </p:sp>
    </p:spTree>
    <p:extLst>
      <p:ext uri="{BB962C8B-B14F-4D97-AF65-F5344CB8AC3E}">
        <p14:creationId xmlns:p14="http://schemas.microsoft.com/office/powerpoint/2010/main" val="3807617264"/>
      </p:ext>
    </p:extLst>
  </p:cSld>
  <p:clrMapOvr>
    <a:masterClrMapping/>
  </p:clrMapOvr>
  <p:transition>
    <p:strips dir="l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257562C-09ED-4E48-9483-2B1FF45C807C}"/>
              </a:ext>
            </a:extLst>
          </p:cNvPr>
          <p:cNvSpPr txBox="1">
            <a:spLocks noChangeArrowheads="1"/>
          </p:cNvSpPr>
          <p:nvPr/>
        </p:nvSpPr>
        <p:spPr>
          <a:xfrm>
            <a:off x="2968751" y="3064219"/>
            <a:ext cx="3968497" cy="440583"/>
          </a:xfrm>
          <a:prstGeom prst="rect">
            <a:avLst/>
          </a:prstGeom>
        </p:spPr>
        <p:txBody>
          <a:bodyPr vert="horz" wrap="square" lIns="107153" tIns="53569" rIns="107153" bIns="53569" rtlCol="0" anchor="b" anchorCtr="0">
            <a:spAutoFit/>
          </a:bodyPr>
          <a:lstStyle>
            <a:lvl1pPr algn="l" defTabSz="1071523" rtl="0" eaLnBrk="1" latinLnBrk="0" hangingPunct="1">
              <a:spcBef>
                <a:spcPts val="469"/>
              </a:spcBef>
              <a:buNone/>
              <a:defRPr sz="4700" b="0" kern="1200" cap="none" spc="0" baseline="0">
                <a:solidFill>
                  <a:schemeClr val="tx1"/>
                </a:solidFill>
                <a:latin typeface="+mj-lt"/>
                <a:ea typeface="+mj-ea"/>
                <a:cs typeface="Tunga" pitchFamily="2"/>
              </a:defRPr>
            </a:lvl1pPr>
          </a:lstStyle>
          <a:p>
            <a:pPr algn="ctr" eaLnBrk="0" hangingPunct="0">
              <a:spcBef>
                <a:spcPct val="0"/>
              </a:spcBef>
            </a:pPr>
            <a:r>
              <a:rPr lang="en-GB" altLang="en-US" sz="2400" b="1" dirty="0">
                <a:solidFill>
                  <a:srgbClr val="FFFF00"/>
                </a:solidFill>
                <a:latin typeface="Calibri" panose="020F0502020204030204" pitchFamily="34" charset="0"/>
                <a:ea typeface="+mn-ea"/>
                <a:cs typeface="Calibri" panose="020F0502020204030204" pitchFamily="34" charset="0"/>
              </a:rPr>
              <a:t>What is a company for?</a:t>
            </a:r>
          </a:p>
        </p:txBody>
      </p:sp>
    </p:spTree>
    <p:extLst>
      <p:ext uri="{BB962C8B-B14F-4D97-AF65-F5344CB8AC3E}">
        <p14:creationId xmlns:p14="http://schemas.microsoft.com/office/powerpoint/2010/main" val="2722751533"/>
      </p:ext>
    </p:extLst>
  </p:cSld>
  <p:clrMapOvr>
    <a:masterClrMapping/>
  </p:clrMapOvr>
  <p:transition>
    <p:strips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3CA8863-5AA3-4A7C-9A94-BA2741F2D2D3}"/>
              </a:ext>
            </a:extLst>
          </p:cNvPr>
          <p:cNvSpPr>
            <a:spLocks noGrp="1" noChangeArrowheads="1"/>
          </p:cNvSpPr>
          <p:nvPr>
            <p:ph type="title"/>
          </p:nvPr>
        </p:nvSpPr>
        <p:spPr>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noAutofit/>
          </a:bodyPr>
          <a:lstStyle/>
          <a:p>
            <a:r>
              <a:rPr lang="en-GB" altLang="en-US" sz="3200" b="1" dirty="0">
                <a:solidFill>
                  <a:srgbClr val="FF0000"/>
                </a:solidFill>
                <a:latin typeface="Calibri" panose="020F0502020204030204" pitchFamily="34" charset="0"/>
                <a:cs typeface="Calibri" panose="020F0502020204030204" pitchFamily="34" charset="0"/>
              </a:rPr>
              <a:t>The </a:t>
            </a:r>
            <a:r>
              <a:rPr lang="en-GB" altLang="en-US" sz="3200" dirty="0">
                <a:solidFill>
                  <a:srgbClr val="FF0000"/>
                </a:solidFill>
                <a:latin typeface="Calibri" panose="020F0502020204030204" pitchFamily="34" charset="0"/>
                <a:cs typeface="Calibri" panose="020F0502020204030204" pitchFamily="34" charset="0"/>
              </a:rPr>
              <a:t>Craftsman’s World</a:t>
            </a:r>
            <a:endParaRPr lang="en-GB" altLang="en-US" sz="3200" b="1" dirty="0">
              <a:solidFill>
                <a:srgbClr val="FF0000"/>
              </a:solidFill>
              <a:latin typeface="Calibri" panose="020F0502020204030204" pitchFamily="34" charset="0"/>
              <a:cs typeface="Calibri" panose="020F0502020204030204" pitchFamily="34" charset="0"/>
            </a:endParaRPr>
          </a:p>
        </p:txBody>
      </p:sp>
      <p:sp>
        <p:nvSpPr>
          <p:cNvPr id="10244" name="Rectangle 4">
            <a:extLst>
              <a:ext uri="{FF2B5EF4-FFF2-40B4-BE49-F238E27FC236}">
                <a16:creationId xmlns:a16="http://schemas.microsoft.com/office/drawing/2014/main" id="{7F6F1E90-7A8F-4CFA-8580-F788146B6157}"/>
              </a:ext>
            </a:extLst>
          </p:cNvPr>
          <p:cNvSpPr>
            <a:spLocks noChangeArrowheads="1"/>
          </p:cNvSpPr>
          <p:nvPr/>
        </p:nvSpPr>
        <p:spPr bwMode="auto">
          <a:xfrm>
            <a:off x="1666357" y="3255922"/>
            <a:ext cx="825548"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GB" altLang="en-US" sz="2000" b="1" dirty="0">
                <a:solidFill>
                  <a:srgbClr val="FFFF00"/>
                </a:solidFill>
                <a:latin typeface="Calibri" panose="020F0502020204030204" pitchFamily="34" charset="0"/>
                <a:cs typeface="Calibri" panose="020F0502020204030204" pitchFamily="34" charset="0"/>
              </a:rPr>
              <a:t>Taylor</a:t>
            </a:r>
          </a:p>
        </p:txBody>
      </p:sp>
      <p:sp>
        <p:nvSpPr>
          <p:cNvPr id="10245" name="Rectangle 5">
            <a:extLst>
              <a:ext uri="{FF2B5EF4-FFF2-40B4-BE49-F238E27FC236}">
                <a16:creationId xmlns:a16="http://schemas.microsoft.com/office/drawing/2014/main" id="{CEB9C45B-B084-49FB-9D6B-A9490821563F}"/>
              </a:ext>
            </a:extLst>
          </p:cNvPr>
          <p:cNvSpPr>
            <a:spLocks noChangeArrowheads="1"/>
          </p:cNvSpPr>
          <p:nvPr/>
        </p:nvSpPr>
        <p:spPr bwMode="auto">
          <a:xfrm>
            <a:off x="4553841" y="3270064"/>
            <a:ext cx="1016305"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GB" altLang="en-US" sz="2000" b="1" dirty="0">
                <a:solidFill>
                  <a:srgbClr val="FFFF00"/>
                </a:solidFill>
                <a:latin typeface="Calibri" panose="020F0502020204030204" pitchFamily="34" charset="0"/>
                <a:cs typeface="Calibri" panose="020F0502020204030204" pitchFamily="34" charset="0"/>
              </a:rPr>
              <a:t>Cobbler</a:t>
            </a:r>
          </a:p>
        </p:txBody>
      </p:sp>
      <p:sp>
        <p:nvSpPr>
          <p:cNvPr id="10246" name="Rectangle 6">
            <a:extLst>
              <a:ext uri="{FF2B5EF4-FFF2-40B4-BE49-F238E27FC236}">
                <a16:creationId xmlns:a16="http://schemas.microsoft.com/office/drawing/2014/main" id="{5EF5849A-D2F1-477C-81F9-B35AFAF90412}"/>
              </a:ext>
            </a:extLst>
          </p:cNvPr>
          <p:cNvSpPr>
            <a:spLocks noChangeArrowheads="1"/>
          </p:cNvSpPr>
          <p:nvPr/>
        </p:nvSpPr>
        <p:spPr bwMode="auto">
          <a:xfrm>
            <a:off x="7632083" y="3313072"/>
            <a:ext cx="1246432"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GB" altLang="en-US" sz="2000" b="1" dirty="0">
                <a:solidFill>
                  <a:srgbClr val="FFFF00"/>
                </a:solidFill>
                <a:latin typeface="Calibri" panose="020F0502020204030204" pitchFamily="34" charset="0"/>
                <a:cs typeface="Calibri" panose="020F0502020204030204" pitchFamily="34" charset="0"/>
              </a:rPr>
              <a:t>Carpenter</a:t>
            </a:r>
          </a:p>
        </p:txBody>
      </p:sp>
      <p:sp>
        <p:nvSpPr>
          <p:cNvPr id="10247" name="Rectangle 7">
            <a:extLst>
              <a:ext uri="{FF2B5EF4-FFF2-40B4-BE49-F238E27FC236}">
                <a16:creationId xmlns:a16="http://schemas.microsoft.com/office/drawing/2014/main" id="{20A1F52B-0654-4846-A432-948CB8CC2776}"/>
              </a:ext>
            </a:extLst>
          </p:cNvPr>
          <p:cNvSpPr>
            <a:spLocks noChangeArrowheads="1"/>
          </p:cNvSpPr>
          <p:nvPr/>
        </p:nvSpPr>
        <p:spPr bwMode="auto">
          <a:xfrm>
            <a:off x="108251" y="4182187"/>
            <a:ext cx="9460153" cy="139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marL="800100" lvl="1" indent="-342900" algn="l">
              <a:spcBef>
                <a:spcPts val="600"/>
              </a:spcBef>
              <a:spcAft>
                <a:spcPts val="600"/>
              </a:spcAft>
              <a:buClr>
                <a:srgbClr val="FFFF00"/>
              </a:buClr>
              <a:buFont typeface="Wingdings" panose="05000000000000000000" pitchFamily="2" charset="2"/>
              <a:buChar char="q"/>
            </a:pPr>
            <a:r>
              <a:rPr lang="en-GB" altLang="en-US" sz="2400" b="1" dirty="0">
                <a:solidFill>
                  <a:srgbClr val="FFFF00"/>
                </a:solidFill>
                <a:latin typeface="Calibri" panose="020F0502020204030204" pitchFamily="34" charset="0"/>
                <a:cs typeface="Calibri" panose="020F0502020204030204" pitchFamily="34" charset="0"/>
              </a:rPr>
              <a:t>One man produces a complete product</a:t>
            </a:r>
          </a:p>
          <a:p>
            <a:pPr marL="800100" lvl="1" indent="-342900" algn="l">
              <a:spcBef>
                <a:spcPts val="600"/>
              </a:spcBef>
              <a:spcAft>
                <a:spcPts val="600"/>
              </a:spcAft>
              <a:buClr>
                <a:srgbClr val="FFFF00"/>
              </a:buClr>
              <a:buFont typeface="Wingdings" panose="05000000000000000000" pitchFamily="2" charset="2"/>
              <a:buChar char="q"/>
            </a:pPr>
            <a:r>
              <a:rPr lang="en-GB" altLang="en-US" sz="2400" b="1" dirty="0">
                <a:solidFill>
                  <a:srgbClr val="FFFF00"/>
                </a:solidFill>
                <a:latin typeface="Calibri" panose="020F0502020204030204" pitchFamily="34" charset="0"/>
                <a:cs typeface="Calibri" panose="020F0502020204030204" pitchFamily="34" charset="0"/>
              </a:rPr>
              <a:t>Local supplies (overseas trade = expensive transport + risk)</a:t>
            </a:r>
          </a:p>
          <a:p>
            <a:pPr marL="800100" lvl="1" indent="-342900" algn="l">
              <a:spcBef>
                <a:spcPts val="600"/>
              </a:spcBef>
              <a:spcAft>
                <a:spcPts val="600"/>
              </a:spcAft>
              <a:buClr>
                <a:srgbClr val="FFFF00"/>
              </a:buClr>
              <a:buFont typeface="Wingdings" panose="05000000000000000000" pitchFamily="2" charset="2"/>
              <a:buChar char="q"/>
            </a:pPr>
            <a:r>
              <a:rPr lang="en-GB" altLang="en-US" sz="2400" dirty="0">
                <a:solidFill>
                  <a:srgbClr val="FFFF00"/>
                </a:solidFill>
                <a:latin typeface="Calibri" panose="020F0502020204030204" pitchFamily="34" charset="0"/>
                <a:cs typeface="Calibri" panose="020F0502020204030204" pitchFamily="34" charset="0"/>
              </a:rPr>
              <a:t>Local distribution </a:t>
            </a:r>
            <a:endParaRPr lang="en-GB" altLang="en-US" sz="2400" b="1" dirty="0">
              <a:solidFill>
                <a:srgbClr val="FFFF00"/>
              </a:solidFill>
              <a:latin typeface="Calibri" panose="020F0502020204030204" pitchFamily="34" charset="0"/>
              <a:cs typeface="Calibri" panose="020F0502020204030204" pitchFamily="34" charset="0"/>
            </a:endParaRPr>
          </a:p>
        </p:txBody>
      </p:sp>
      <p:grpSp>
        <p:nvGrpSpPr>
          <p:cNvPr id="10250" name="Group 10">
            <a:extLst>
              <a:ext uri="{FF2B5EF4-FFF2-40B4-BE49-F238E27FC236}">
                <a16:creationId xmlns:a16="http://schemas.microsoft.com/office/drawing/2014/main" id="{5A41A40B-AE73-4134-A324-3CF0AD11CC69}"/>
              </a:ext>
            </a:extLst>
          </p:cNvPr>
          <p:cNvGrpSpPr>
            <a:grpSpLocks/>
          </p:cNvGrpSpPr>
          <p:nvPr/>
        </p:nvGrpSpPr>
        <p:grpSpPr bwMode="auto">
          <a:xfrm>
            <a:off x="1544265" y="1192172"/>
            <a:ext cx="1335088" cy="1816100"/>
            <a:chOff x="780" y="1720"/>
            <a:chExt cx="841" cy="1144"/>
          </a:xfrm>
          <a:solidFill>
            <a:srgbClr val="F8F8F8"/>
          </a:solidFill>
        </p:grpSpPr>
        <p:sp>
          <p:nvSpPr>
            <p:cNvPr id="10248" name="Rectangle 8">
              <a:extLst>
                <a:ext uri="{FF2B5EF4-FFF2-40B4-BE49-F238E27FC236}">
                  <a16:creationId xmlns:a16="http://schemas.microsoft.com/office/drawing/2014/main" id="{3B6F3C8A-1B77-44A3-9AFC-1F8F3C4C0678}"/>
                </a:ext>
              </a:extLst>
            </p:cNvPr>
            <p:cNvSpPr>
              <a:spLocks noChangeArrowheads="1"/>
            </p:cNvSpPr>
            <p:nvPr/>
          </p:nvSpPr>
          <p:spPr bwMode="auto">
            <a:xfrm>
              <a:off x="780" y="1720"/>
              <a:ext cx="841" cy="1144"/>
            </a:xfrm>
            <a:prstGeom prst="rect">
              <a:avLst/>
            </a:prstGeom>
            <a:gr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aphicFrame>
          <p:nvGraphicFramePr>
            <p:cNvPr id="10249" name="Object 9">
              <a:hlinkClick r:id="" action="ppaction://ole?verb=0"/>
              <a:extLst>
                <a:ext uri="{FF2B5EF4-FFF2-40B4-BE49-F238E27FC236}">
                  <a16:creationId xmlns:a16="http://schemas.microsoft.com/office/drawing/2014/main" id="{5E3E545B-104E-485B-A295-F769E3529893}"/>
                </a:ext>
              </a:extLst>
            </p:cNvPr>
            <p:cNvGraphicFramePr>
              <a:graphicFrameLocks/>
            </p:cNvGraphicFramePr>
            <p:nvPr/>
          </p:nvGraphicFramePr>
          <p:xfrm>
            <a:off x="893" y="1860"/>
            <a:ext cx="579" cy="896"/>
          </p:xfrm>
          <a:graphic>
            <a:graphicData uri="http://schemas.openxmlformats.org/presentationml/2006/ole">
              <mc:AlternateContent xmlns:mc="http://schemas.openxmlformats.org/markup-compatibility/2006">
                <mc:Choice xmlns:v="urn:schemas-microsoft-com:vml" Requires="v">
                  <p:oleObj spid="_x0000_s593708" name="Microsoft ClipArt Gallery" r:id="rId4" imgW="1454040" imgH="3770280" progId="MS_ClipArt_Gallery">
                    <p:embed/>
                  </p:oleObj>
                </mc:Choice>
                <mc:Fallback>
                  <p:oleObj name="Microsoft ClipArt Gallery" r:id="rId4" imgW="1454040" imgH="3770280" progId="MS_ClipArt_Gallery">
                    <p:embed/>
                    <p:pic>
                      <p:nvPicPr>
                        <p:cNvPr id="10249" name="Object 9">
                          <a:hlinkClick r:id="" action="ppaction://ole?verb=0"/>
                          <a:extLst>
                            <a:ext uri="{FF2B5EF4-FFF2-40B4-BE49-F238E27FC236}">
                              <a16:creationId xmlns:a16="http://schemas.microsoft.com/office/drawing/2014/main" id="{5E3E545B-104E-485B-A295-F769E352989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 y="1860"/>
                          <a:ext cx="579" cy="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0255" name="Group 15">
            <a:extLst>
              <a:ext uri="{FF2B5EF4-FFF2-40B4-BE49-F238E27FC236}">
                <a16:creationId xmlns:a16="http://schemas.microsoft.com/office/drawing/2014/main" id="{6243A470-773D-4C64-AEAD-EC3612A699E8}"/>
              </a:ext>
            </a:extLst>
          </p:cNvPr>
          <p:cNvGrpSpPr>
            <a:grpSpLocks/>
          </p:cNvGrpSpPr>
          <p:nvPr/>
        </p:nvGrpSpPr>
        <p:grpSpPr bwMode="auto">
          <a:xfrm>
            <a:off x="4371603" y="1192172"/>
            <a:ext cx="1335087" cy="1816100"/>
            <a:chOff x="2561" y="1720"/>
            <a:chExt cx="841" cy="1144"/>
          </a:xfrm>
          <a:solidFill>
            <a:srgbClr val="F8F8F8"/>
          </a:solidFill>
        </p:grpSpPr>
        <p:sp>
          <p:nvSpPr>
            <p:cNvPr id="10251" name="Rectangle 11">
              <a:extLst>
                <a:ext uri="{FF2B5EF4-FFF2-40B4-BE49-F238E27FC236}">
                  <a16:creationId xmlns:a16="http://schemas.microsoft.com/office/drawing/2014/main" id="{E78A0BEE-2ED9-4687-BD1D-CBFAD06239C7}"/>
                </a:ext>
              </a:extLst>
            </p:cNvPr>
            <p:cNvSpPr>
              <a:spLocks noChangeArrowheads="1"/>
            </p:cNvSpPr>
            <p:nvPr/>
          </p:nvSpPr>
          <p:spPr bwMode="auto">
            <a:xfrm>
              <a:off x="2561" y="1720"/>
              <a:ext cx="841" cy="1144"/>
            </a:xfrm>
            <a:prstGeom prst="rect">
              <a:avLst/>
            </a:prstGeom>
            <a:gr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aphicFrame>
          <p:nvGraphicFramePr>
            <p:cNvPr id="10252" name="Object 12">
              <a:hlinkClick r:id="" action="ppaction://ole?verb=0"/>
              <a:extLst>
                <a:ext uri="{FF2B5EF4-FFF2-40B4-BE49-F238E27FC236}">
                  <a16:creationId xmlns:a16="http://schemas.microsoft.com/office/drawing/2014/main" id="{10F26E3F-C539-4CF3-A2B4-E5FA0B401075}"/>
                </a:ext>
              </a:extLst>
            </p:cNvPr>
            <p:cNvGraphicFramePr>
              <a:graphicFrameLocks/>
            </p:cNvGraphicFramePr>
            <p:nvPr/>
          </p:nvGraphicFramePr>
          <p:xfrm>
            <a:off x="2643" y="1776"/>
            <a:ext cx="424" cy="413"/>
          </p:xfrm>
          <a:graphic>
            <a:graphicData uri="http://schemas.openxmlformats.org/presentationml/2006/ole">
              <mc:AlternateContent xmlns:mc="http://schemas.openxmlformats.org/markup-compatibility/2006">
                <mc:Choice xmlns:v="urn:schemas-microsoft-com:vml" Requires="v">
                  <p:oleObj spid="_x0000_s593709" name="Microsoft ClipArt Gallery" r:id="rId6" imgW="3263760" imgH="2720880" progId="MS_ClipArt_Gallery">
                    <p:embed/>
                  </p:oleObj>
                </mc:Choice>
                <mc:Fallback>
                  <p:oleObj name="Microsoft ClipArt Gallery" r:id="rId6" imgW="3263760" imgH="2720880" progId="MS_ClipArt_Gallery">
                    <p:embed/>
                    <p:pic>
                      <p:nvPicPr>
                        <p:cNvPr id="10252" name="Object 12">
                          <a:hlinkClick r:id="" action="ppaction://ole?verb=0"/>
                          <a:extLst>
                            <a:ext uri="{FF2B5EF4-FFF2-40B4-BE49-F238E27FC236}">
                              <a16:creationId xmlns:a16="http://schemas.microsoft.com/office/drawing/2014/main" id="{10F26E3F-C539-4CF3-A2B4-E5FA0B401075}"/>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3" y="1776"/>
                          <a:ext cx="424"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3" name="Object 13">
              <a:hlinkClick r:id="" action="ppaction://ole?verb=0"/>
              <a:extLst>
                <a:ext uri="{FF2B5EF4-FFF2-40B4-BE49-F238E27FC236}">
                  <a16:creationId xmlns:a16="http://schemas.microsoft.com/office/drawing/2014/main" id="{F74F9B87-DC6C-44DD-9D6E-B18766D82E5C}"/>
                </a:ext>
              </a:extLst>
            </p:cNvPr>
            <p:cNvGraphicFramePr>
              <a:graphicFrameLocks/>
            </p:cNvGraphicFramePr>
            <p:nvPr/>
          </p:nvGraphicFramePr>
          <p:xfrm>
            <a:off x="2702" y="2508"/>
            <a:ext cx="588" cy="252"/>
          </p:xfrm>
          <a:graphic>
            <a:graphicData uri="http://schemas.openxmlformats.org/presentationml/2006/ole">
              <mc:AlternateContent xmlns:mc="http://schemas.openxmlformats.org/markup-compatibility/2006">
                <mc:Choice xmlns:v="urn:schemas-microsoft-com:vml" Requires="v">
                  <p:oleObj spid="_x0000_s593710" name="Microsoft ClipArt Gallery" r:id="rId8" imgW="4222440" imgH="1985760" progId="MS_ClipArt_Gallery">
                    <p:embed/>
                  </p:oleObj>
                </mc:Choice>
                <mc:Fallback>
                  <p:oleObj name="Microsoft ClipArt Gallery" r:id="rId8" imgW="4222440" imgH="1985760" progId="MS_ClipArt_Gallery">
                    <p:embed/>
                    <p:pic>
                      <p:nvPicPr>
                        <p:cNvPr id="10253" name="Object 13">
                          <a:hlinkClick r:id="" action="ppaction://ole?verb=0"/>
                          <a:extLst>
                            <a:ext uri="{FF2B5EF4-FFF2-40B4-BE49-F238E27FC236}">
                              <a16:creationId xmlns:a16="http://schemas.microsoft.com/office/drawing/2014/main" id="{F74F9B87-DC6C-44DD-9D6E-B18766D82E5C}"/>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2" y="2508"/>
                          <a:ext cx="5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4" name="Object 14">
              <a:hlinkClick r:id="" action="ppaction://ole?verb=0"/>
              <a:extLst>
                <a:ext uri="{FF2B5EF4-FFF2-40B4-BE49-F238E27FC236}">
                  <a16:creationId xmlns:a16="http://schemas.microsoft.com/office/drawing/2014/main" id="{A45BB07F-BEC7-47C2-B333-908F14C3E090}"/>
                </a:ext>
              </a:extLst>
            </p:cNvPr>
            <p:cNvGraphicFramePr>
              <a:graphicFrameLocks/>
            </p:cNvGraphicFramePr>
            <p:nvPr/>
          </p:nvGraphicFramePr>
          <p:xfrm>
            <a:off x="2963" y="1900"/>
            <a:ext cx="439" cy="452"/>
          </p:xfrm>
          <a:graphic>
            <a:graphicData uri="http://schemas.openxmlformats.org/presentationml/2006/ole">
              <mc:AlternateContent xmlns:mc="http://schemas.openxmlformats.org/markup-compatibility/2006">
                <mc:Choice xmlns:v="urn:schemas-microsoft-com:vml" Requires="v">
                  <p:oleObj spid="_x0000_s593711" name="Microsoft ClipArt Gallery" r:id="rId10" imgW="2687400" imgH="2774880" progId="MS_ClipArt_Gallery">
                    <p:embed/>
                  </p:oleObj>
                </mc:Choice>
                <mc:Fallback>
                  <p:oleObj name="Microsoft ClipArt Gallery" r:id="rId10" imgW="2687400" imgH="2774880" progId="MS_ClipArt_Gallery">
                    <p:embed/>
                    <p:pic>
                      <p:nvPicPr>
                        <p:cNvPr id="10254" name="Object 14">
                          <a:hlinkClick r:id="" action="ppaction://ole?verb=0"/>
                          <a:extLst>
                            <a:ext uri="{FF2B5EF4-FFF2-40B4-BE49-F238E27FC236}">
                              <a16:creationId xmlns:a16="http://schemas.microsoft.com/office/drawing/2014/main" id="{A45BB07F-BEC7-47C2-B333-908F14C3E090}"/>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3" y="1900"/>
                          <a:ext cx="439"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0260" name="Group 20">
            <a:extLst>
              <a:ext uri="{FF2B5EF4-FFF2-40B4-BE49-F238E27FC236}">
                <a16:creationId xmlns:a16="http://schemas.microsoft.com/office/drawing/2014/main" id="{8B678712-FD0E-450B-B88B-930C0C70BE17}"/>
              </a:ext>
            </a:extLst>
          </p:cNvPr>
          <p:cNvGrpSpPr>
            <a:grpSpLocks/>
          </p:cNvGrpSpPr>
          <p:nvPr/>
        </p:nvGrpSpPr>
        <p:grpSpPr bwMode="auto">
          <a:xfrm>
            <a:off x="7611690" y="1192172"/>
            <a:ext cx="1335088" cy="1816100"/>
            <a:chOff x="4602" y="1720"/>
            <a:chExt cx="841" cy="1144"/>
          </a:xfrm>
          <a:solidFill>
            <a:srgbClr val="F8F8F8"/>
          </a:solidFill>
        </p:grpSpPr>
        <p:sp>
          <p:nvSpPr>
            <p:cNvPr id="10256" name="Rectangle 16">
              <a:extLst>
                <a:ext uri="{FF2B5EF4-FFF2-40B4-BE49-F238E27FC236}">
                  <a16:creationId xmlns:a16="http://schemas.microsoft.com/office/drawing/2014/main" id="{98640D6D-41E5-42F2-9905-A5E789FD0F05}"/>
                </a:ext>
              </a:extLst>
            </p:cNvPr>
            <p:cNvSpPr>
              <a:spLocks noChangeArrowheads="1"/>
            </p:cNvSpPr>
            <p:nvPr/>
          </p:nvSpPr>
          <p:spPr bwMode="auto">
            <a:xfrm>
              <a:off x="4602" y="1720"/>
              <a:ext cx="841" cy="1144"/>
            </a:xfrm>
            <a:prstGeom prst="rect">
              <a:avLst/>
            </a:prstGeom>
            <a:gr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aphicFrame>
          <p:nvGraphicFramePr>
            <p:cNvPr id="10257" name="Object 17">
              <a:hlinkClick r:id="" action="ppaction://ole?verb=0"/>
              <a:extLst>
                <a:ext uri="{FF2B5EF4-FFF2-40B4-BE49-F238E27FC236}">
                  <a16:creationId xmlns:a16="http://schemas.microsoft.com/office/drawing/2014/main" id="{8765F873-CFD6-4F55-9759-0AEE5F5CA680}"/>
                </a:ext>
              </a:extLst>
            </p:cNvPr>
            <p:cNvGraphicFramePr>
              <a:graphicFrameLocks/>
            </p:cNvGraphicFramePr>
            <p:nvPr>
              <p:extLst>
                <p:ext uri="{D42A27DB-BD31-4B8C-83A1-F6EECF244321}">
                  <p14:modId xmlns:p14="http://schemas.microsoft.com/office/powerpoint/2010/main" val="4153529199"/>
                </p:ext>
              </p:extLst>
            </p:nvPr>
          </p:nvGraphicFramePr>
          <p:xfrm>
            <a:off x="4904" y="2019"/>
            <a:ext cx="496" cy="429"/>
          </p:xfrm>
          <a:graphic>
            <a:graphicData uri="http://schemas.openxmlformats.org/presentationml/2006/ole">
              <mc:AlternateContent xmlns:mc="http://schemas.openxmlformats.org/markup-compatibility/2006">
                <mc:Choice xmlns:v="urn:schemas-microsoft-com:vml" Requires="v">
                  <p:oleObj spid="_x0000_s593712" name="Microsoft ClipArt Gallery" r:id="rId12" imgW="4012920" imgH="3473280" progId="MS_ClipArt_Gallery">
                    <p:embed/>
                  </p:oleObj>
                </mc:Choice>
                <mc:Fallback>
                  <p:oleObj name="Microsoft ClipArt Gallery" r:id="rId12" imgW="4012920" imgH="3473280" progId="MS_ClipArt_Gallery">
                    <p:embed/>
                    <p:pic>
                      <p:nvPicPr>
                        <p:cNvPr id="10257" name="Object 17">
                          <a:hlinkClick r:id="" action="ppaction://ole?verb=0"/>
                          <a:extLst>
                            <a:ext uri="{FF2B5EF4-FFF2-40B4-BE49-F238E27FC236}">
                              <a16:creationId xmlns:a16="http://schemas.microsoft.com/office/drawing/2014/main" id="{8765F873-CFD6-4F55-9759-0AEE5F5CA680}"/>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04" y="2019"/>
                          <a:ext cx="496"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8" name="Object 18">
              <a:hlinkClick r:id="" action="ppaction://ole?verb=0"/>
              <a:extLst>
                <a:ext uri="{FF2B5EF4-FFF2-40B4-BE49-F238E27FC236}">
                  <a16:creationId xmlns:a16="http://schemas.microsoft.com/office/drawing/2014/main" id="{C994B098-B5A9-465B-9740-277E53AC64AA}"/>
                </a:ext>
              </a:extLst>
            </p:cNvPr>
            <p:cNvGraphicFramePr>
              <a:graphicFrameLocks/>
            </p:cNvGraphicFramePr>
            <p:nvPr/>
          </p:nvGraphicFramePr>
          <p:xfrm>
            <a:off x="4670" y="1744"/>
            <a:ext cx="271" cy="571"/>
          </p:xfrm>
          <a:graphic>
            <a:graphicData uri="http://schemas.openxmlformats.org/presentationml/2006/ole">
              <mc:AlternateContent xmlns:mc="http://schemas.openxmlformats.org/markup-compatibility/2006">
                <mc:Choice xmlns:v="urn:schemas-microsoft-com:vml" Requires="v">
                  <p:oleObj spid="_x0000_s593713" name="Microsoft ClipArt Gallery" r:id="rId14" imgW="1626840" imgH="3419280" progId="MS_ClipArt_Gallery">
                    <p:embed/>
                  </p:oleObj>
                </mc:Choice>
                <mc:Fallback>
                  <p:oleObj name="Microsoft ClipArt Gallery" r:id="rId14" imgW="1626840" imgH="3419280" progId="MS_ClipArt_Gallery">
                    <p:embed/>
                    <p:pic>
                      <p:nvPicPr>
                        <p:cNvPr id="10258" name="Object 18">
                          <a:hlinkClick r:id="" action="ppaction://ole?verb=0"/>
                          <a:extLst>
                            <a:ext uri="{FF2B5EF4-FFF2-40B4-BE49-F238E27FC236}">
                              <a16:creationId xmlns:a16="http://schemas.microsoft.com/office/drawing/2014/main" id="{C994B098-B5A9-465B-9740-277E53AC64AA}"/>
                            </a:ext>
                          </a:extLst>
                        </p:cNvPr>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70" y="1744"/>
                          <a:ext cx="271" cy="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9" name="Object 19">
              <a:hlinkClick r:id="" action="ppaction://ole?verb=0"/>
              <a:extLst>
                <a:ext uri="{FF2B5EF4-FFF2-40B4-BE49-F238E27FC236}">
                  <a16:creationId xmlns:a16="http://schemas.microsoft.com/office/drawing/2014/main" id="{003E291C-C72C-465F-AA41-B7DCB2C595A0}"/>
                </a:ext>
              </a:extLst>
            </p:cNvPr>
            <p:cNvGraphicFramePr>
              <a:graphicFrameLocks/>
            </p:cNvGraphicFramePr>
            <p:nvPr/>
          </p:nvGraphicFramePr>
          <p:xfrm>
            <a:off x="4644" y="2482"/>
            <a:ext cx="758" cy="290"/>
          </p:xfrm>
          <a:graphic>
            <a:graphicData uri="http://schemas.openxmlformats.org/presentationml/2006/ole">
              <mc:AlternateContent xmlns:mc="http://schemas.openxmlformats.org/markup-compatibility/2006">
                <mc:Choice xmlns:v="urn:schemas-microsoft-com:vml" Requires="v">
                  <p:oleObj spid="_x0000_s593714" name="Microsoft ClipArt Gallery" r:id="rId16" imgW="4883040" imgH="1881000" progId="MS_ClipArt_Gallery">
                    <p:embed/>
                  </p:oleObj>
                </mc:Choice>
                <mc:Fallback>
                  <p:oleObj name="Microsoft ClipArt Gallery" r:id="rId16" imgW="4883040" imgH="1881000" progId="MS_ClipArt_Gallery">
                    <p:embed/>
                    <p:pic>
                      <p:nvPicPr>
                        <p:cNvPr id="10259" name="Object 19">
                          <a:hlinkClick r:id="" action="ppaction://ole?verb=0"/>
                          <a:extLst>
                            <a:ext uri="{FF2B5EF4-FFF2-40B4-BE49-F238E27FC236}">
                              <a16:creationId xmlns:a16="http://schemas.microsoft.com/office/drawing/2014/main" id="{003E291C-C72C-465F-AA41-B7DCB2C595A0}"/>
                            </a:ext>
                          </a:extLst>
                        </p:cNvPr>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44" y="2482"/>
                          <a:ext cx="758"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21" name="Picture 2" descr="D:\A Sustensis Websites\Images professional\_eswpic_00103.png">
            <a:extLst>
              <a:ext uri="{FF2B5EF4-FFF2-40B4-BE49-F238E27FC236}">
                <a16:creationId xmlns:a16="http://schemas.microsoft.com/office/drawing/2014/main" id="{C2D49DCC-7C2A-4C73-AFBC-8C41DFE5D9B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684290" y="6632025"/>
            <a:ext cx="221710" cy="2259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7ABEF1B-6464-4F0C-8FFA-7395806F63AC}"/>
              </a:ext>
            </a:extLst>
          </p:cNvPr>
          <p:cNvGrpSpPr/>
          <p:nvPr/>
        </p:nvGrpSpPr>
        <p:grpSpPr>
          <a:xfrm>
            <a:off x="96724" y="1607691"/>
            <a:ext cx="3072887" cy="3006742"/>
            <a:chOff x="106996" y="661287"/>
            <a:chExt cx="3072887" cy="3006742"/>
          </a:xfrm>
        </p:grpSpPr>
        <p:pic>
          <p:nvPicPr>
            <p:cNvPr id="9" name="Picture 8" descr="Image result for bridge construction in middle ages">
              <a:extLst>
                <a:ext uri="{FF2B5EF4-FFF2-40B4-BE49-F238E27FC236}">
                  <a16:creationId xmlns:a16="http://schemas.microsoft.com/office/drawing/2014/main" id="{5BCF7150-F76A-4E41-91E0-EFD0418A455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6613" y="661287"/>
              <a:ext cx="2573655" cy="2573655"/>
            </a:xfrm>
            <a:prstGeom prst="rect">
              <a:avLst/>
            </a:prstGeom>
            <a:noFill/>
            <a:ln>
              <a:noFill/>
            </a:ln>
          </p:spPr>
        </p:pic>
        <p:sp>
          <p:nvSpPr>
            <p:cNvPr id="13" name="Rectangle 12">
              <a:extLst>
                <a:ext uri="{FF2B5EF4-FFF2-40B4-BE49-F238E27FC236}">
                  <a16:creationId xmlns:a16="http://schemas.microsoft.com/office/drawing/2014/main" id="{3F1874BA-FDE9-4A84-97CF-A9671DBB5A20}"/>
                </a:ext>
              </a:extLst>
            </p:cNvPr>
            <p:cNvSpPr/>
            <p:nvPr/>
          </p:nvSpPr>
          <p:spPr>
            <a:xfrm>
              <a:off x="106996" y="3206364"/>
              <a:ext cx="3072887" cy="461665"/>
            </a:xfrm>
            <a:prstGeom prst="rect">
              <a:avLst/>
            </a:prstGeom>
          </p:spPr>
          <p:txBody>
            <a:bodyPr wrap="square">
              <a:spAutoFit/>
            </a:bodyPr>
            <a:lstStyle/>
            <a:p>
              <a:pPr defTabSz="893346" eaLnBrk="1" fontAlgn="auto" hangingPunct="1">
                <a:lnSpc>
                  <a:spcPct val="100000"/>
                </a:lnSpc>
                <a:spcBef>
                  <a:spcPct val="30000"/>
                </a:spcBef>
                <a:spcAft>
                  <a:spcPct val="70000"/>
                </a:spcAft>
              </a:pPr>
              <a:r>
                <a:rPr lang="en-GB" sz="1200" dirty="0">
                  <a:solidFill>
                    <a:srgbClr val="FFFF00"/>
                  </a:solidFill>
                  <a:latin typeface="Corbel"/>
                </a:rPr>
                <a:t>Building a bridge between two villages </a:t>
              </a:r>
              <a:br>
                <a:rPr lang="en-GB" sz="1200" dirty="0">
                  <a:solidFill>
                    <a:srgbClr val="FFFF00"/>
                  </a:solidFill>
                  <a:latin typeface="Corbel"/>
                </a:rPr>
              </a:br>
              <a:r>
                <a:rPr lang="en-GB" sz="1200" dirty="0">
                  <a:solidFill>
                    <a:srgbClr val="FFFF00"/>
                  </a:solidFill>
                  <a:latin typeface="Corbel"/>
                </a:rPr>
                <a:t>(a one-off goal)</a:t>
              </a:r>
              <a:endParaRPr lang="en-GB" sz="1200" dirty="0">
                <a:solidFill>
                  <a:srgbClr val="FFFF00"/>
                </a:solidFill>
                <a:latin typeface="Arial" pitchFamily="34" charset="0"/>
                <a:cs typeface="Arial" pitchFamily="34" charset="0"/>
              </a:endParaRPr>
            </a:p>
          </p:txBody>
        </p:sp>
      </p:grpSp>
      <p:grpSp>
        <p:nvGrpSpPr>
          <p:cNvPr id="2" name="Group 1">
            <a:extLst>
              <a:ext uri="{FF2B5EF4-FFF2-40B4-BE49-F238E27FC236}">
                <a16:creationId xmlns:a16="http://schemas.microsoft.com/office/drawing/2014/main" id="{76F2A1E4-FE5C-408E-A84E-11395D89C1C9}"/>
              </a:ext>
            </a:extLst>
          </p:cNvPr>
          <p:cNvGrpSpPr/>
          <p:nvPr/>
        </p:nvGrpSpPr>
        <p:grpSpPr>
          <a:xfrm>
            <a:off x="3214623" y="1607691"/>
            <a:ext cx="3757160" cy="3006741"/>
            <a:chOff x="3413423" y="661287"/>
            <a:chExt cx="3757160" cy="3006741"/>
          </a:xfrm>
        </p:grpSpPr>
        <p:pic>
          <p:nvPicPr>
            <p:cNvPr id="11" name="Picture 10">
              <a:extLst>
                <a:ext uri="{FF2B5EF4-FFF2-40B4-BE49-F238E27FC236}">
                  <a16:creationId xmlns:a16="http://schemas.microsoft.com/office/drawing/2014/main" id="{1BEE0790-3576-4206-A8C7-3092E51476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423" y="661287"/>
              <a:ext cx="3757160" cy="2573655"/>
            </a:xfrm>
            <a:prstGeom prst="rect">
              <a:avLst/>
            </a:prstGeom>
          </p:spPr>
        </p:pic>
        <p:sp>
          <p:nvSpPr>
            <p:cNvPr id="14" name="Rectangle 13">
              <a:extLst>
                <a:ext uri="{FF2B5EF4-FFF2-40B4-BE49-F238E27FC236}">
                  <a16:creationId xmlns:a16="http://schemas.microsoft.com/office/drawing/2014/main" id="{0FBA0471-C4AA-432D-9066-303FB94A2A5E}"/>
                </a:ext>
              </a:extLst>
            </p:cNvPr>
            <p:cNvSpPr/>
            <p:nvPr/>
          </p:nvSpPr>
          <p:spPr>
            <a:xfrm>
              <a:off x="3874829" y="3206363"/>
              <a:ext cx="2834348" cy="461665"/>
            </a:xfrm>
            <a:prstGeom prst="rect">
              <a:avLst/>
            </a:prstGeom>
          </p:spPr>
          <p:txBody>
            <a:bodyPr wrap="square">
              <a:spAutoFit/>
            </a:bodyPr>
            <a:lstStyle/>
            <a:p>
              <a:pPr defTabSz="893346" eaLnBrk="1" fontAlgn="auto" hangingPunct="1">
                <a:lnSpc>
                  <a:spcPct val="100000"/>
                </a:lnSpc>
                <a:spcBef>
                  <a:spcPct val="30000"/>
                </a:spcBef>
                <a:spcAft>
                  <a:spcPct val="70000"/>
                </a:spcAft>
              </a:pPr>
              <a:r>
                <a:rPr lang="en-GB" sz="1200" dirty="0">
                  <a:solidFill>
                    <a:srgbClr val="FFFF00"/>
                  </a:solidFill>
                  <a:latin typeface="Corbel"/>
                </a:rPr>
                <a:t>Getting spice from India</a:t>
              </a:r>
              <a:br>
                <a:rPr lang="en-GB" sz="1200" dirty="0">
                  <a:solidFill>
                    <a:srgbClr val="FFFF00"/>
                  </a:solidFill>
                  <a:latin typeface="Corbel"/>
                </a:rPr>
              </a:br>
              <a:r>
                <a:rPr lang="en-GB" sz="1200" dirty="0">
                  <a:solidFill>
                    <a:srgbClr val="FFFF00"/>
                  </a:solidFill>
                  <a:latin typeface="Corbel"/>
                  <a:cs typeface="Arial" pitchFamily="34" charset="0"/>
                </a:rPr>
                <a:t>(continuous goal - multiple voyages)</a:t>
              </a:r>
              <a:endParaRPr lang="en-GB" sz="1200" dirty="0">
                <a:solidFill>
                  <a:srgbClr val="FFFF00"/>
                </a:solidFill>
                <a:latin typeface="Arial" pitchFamily="34" charset="0"/>
                <a:cs typeface="Arial" pitchFamily="34" charset="0"/>
              </a:endParaRPr>
            </a:p>
          </p:txBody>
        </p:sp>
      </p:grpSp>
      <p:grpSp>
        <p:nvGrpSpPr>
          <p:cNvPr id="4" name="Group 3">
            <a:extLst>
              <a:ext uri="{FF2B5EF4-FFF2-40B4-BE49-F238E27FC236}">
                <a16:creationId xmlns:a16="http://schemas.microsoft.com/office/drawing/2014/main" id="{9D82833C-988A-44D5-B32C-A4D56BD788D3}"/>
              </a:ext>
            </a:extLst>
          </p:cNvPr>
          <p:cNvGrpSpPr/>
          <p:nvPr/>
        </p:nvGrpSpPr>
        <p:grpSpPr>
          <a:xfrm>
            <a:off x="7215922" y="1607691"/>
            <a:ext cx="2510882" cy="3034675"/>
            <a:chOff x="7301602" y="661287"/>
            <a:chExt cx="2510882" cy="3034675"/>
          </a:xfrm>
        </p:grpSpPr>
        <p:pic>
          <p:nvPicPr>
            <p:cNvPr id="12" name="Picture 11">
              <a:extLst>
                <a:ext uri="{FF2B5EF4-FFF2-40B4-BE49-F238E27FC236}">
                  <a16:creationId xmlns:a16="http://schemas.microsoft.com/office/drawing/2014/main" id="{C9957C85-67FE-4886-B425-0A7D503102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1602" y="661287"/>
              <a:ext cx="2510882" cy="2573655"/>
            </a:xfrm>
            <a:prstGeom prst="rect">
              <a:avLst/>
            </a:prstGeom>
          </p:spPr>
        </p:pic>
        <p:sp>
          <p:nvSpPr>
            <p:cNvPr id="16" name="Rectangle 15">
              <a:extLst>
                <a:ext uri="{FF2B5EF4-FFF2-40B4-BE49-F238E27FC236}">
                  <a16:creationId xmlns:a16="http://schemas.microsoft.com/office/drawing/2014/main" id="{B8DAD0B5-2693-4CA2-9578-EE18F3C5EB7D}"/>
                </a:ext>
              </a:extLst>
            </p:cNvPr>
            <p:cNvSpPr/>
            <p:nvPr/>
          </p:nvSpPr>
          <p:spPr>
            <a:xfrm>
              <a:off x="7420356" y="3234297"/>
              <a:ext cx="2392128" cy="461665"/>
            </a:xfrm>
            <a:prstGeom prst="rect">
              <a:avLst/>
            </a:prstGeom>
          </p:spPr>
          <p:txBody>
            <a:bodyPr wrap="square">
              <a:spAutoFit/>
            </a:bodyPr>
            <a:lstStyle/>
            <a:p>
              <a:pPr defTabSz="893346" eaLnBrk="1" fontAlgn="auto" hangingPunct="1">
                <a:lnSpc>
                  <a:spcPct val="100000"/>
                </a:lnSpc>
                <a:spcBef>
                  <a:spcPct val="30000"/>
                </a:spcBef>
                <a:spcAft>
                  <a:spcPct val="70000"/>
                </a:spcAft>
              </a:pPr>
              <a:r>
                <a:rPr lang="en-GB" sz="1200" dirty="0">
                  <a:solidFill>
                    <a:srgbClr val="FFFF00"/>
                  </a:solidFill>
                  <a:latin typeface="Corbel"/>
                </a:rPr>
                <a:t>Medieval community</a:t>
              </a:r>
              <a:br>
                <a:rPr lang="en-GB" sz="1200" dirty="0">
                  <a:solidFill>
                    <a:srgbClr val="FFFF00"/>
                  </a:solidFill>
                  <a:latin typeface="Corbel"/>
                </a:rPr>
              </a:br>
              <a:r>
                <a:rPr lang="en-GB" sz="1200" dirty="0">
                  <a:solidFill>
                    <a:srgbClr val="FFFF00"/>
                  </a:solidFill>
                  <a:latin typeface="Corbel"/>
                  <a:cs typeface="Arial" pitchFamily="34" charset="0"/>
                </a:rPr>
                <a:t>(</a:t>
              </a:r>
              <a:r>
                <a:rPr lang="en-GB" sz="1200" dirty="0">
                  <a:solidFill>
                    <a:srgbClr val="FFFF00"/>
                  </a:solidFill>
                  <a:latin typeface="Corbel"/>
                </a:rPr>
                <a:t>peasants, clergy and knights </a:t>
              </a:r>
              <a:r>
                <a:rPr lang="en-GB" sz="1200" dirty="0">
                  <a:solidFill>
                    <a:srgbClr val="FFFF00"/>
                  </a:solidFill>
                  <a:latin typeface="Corbel"/>
                  <a:cs typeface="Arial" pitchFamily="34" charset="0"/>
                </a:rPr>
                <a:t>)</a:t>
              </a:r>
              <a:endParaRPr lang="en-GB" sz="1200" dirty="0">
                <a:solidFill>
                  <a:srgbClr val="FFFF00"/>
                </a:solidFill>
                <a:latin typeface="Arial" pitchFamily="34" charset="0"/>
                <a:cs typeface="Arial" pitchFamily="34" charset="0"/>
              </a:endParaRPr>
            </a:p>
          </p:txBody>
        </p:sp>
      </p:grpSp>
      <p:sp>
        <p:nvSpPr>
          <p:cNvPr id="17" name="Rectangle 16">
            <a:extLst>
              <a:ext uri="{FF2B5EF4-FFF2-40B4-BE49-F238E27FC236}">
                <a16:creationId xmlns:a16="http://schemas.microsoft.com/office/drawing/2014/main" id="{4D5F996D-CA15-4E61-A093-002FFC2208D6}"/>
              </a:ext>
            </a:extLst>
          </p:cNvPr>
          <p:cNvSpPr/>
          <p:nvPr/>
        </p:nvSpPr>
        <p:spPr>
          <a:xfrm>
            <a:off x="772037" y="5019476"/>
            <a:ext cx="8443337" cy="461665"/>
          </a:xfrm>
          <a:prstGeom prst="rect">
            <a:avLst/>
          </a:prstGeom>
        </p:spPr>
        <p:txBody>
          <a:bodyPr wrap="none">
            <a:spAutoFit/>
          </a:bodyPr>
          <a:lstStyle/>
          <a:p>
            <a:pPr algn="l" defTabSz="893346" eaLnBrk="1" fontAlgn="auto" hangingPunct="1">
              <a:lnSpc>
                <a:spcPct val="100000"/>
              </a:lnSpc>
              <a:spcBef>
                <a:spcPct val="30000"/>
              </a:spcBef>
              <a:spcAft>
                <a:spcPct val="70000"/>
              </a:spcAft>
            </a:pPr>
            <a:r>
              <a:rPr lang="en-GB" sz="2400" dirty="0">
                <a:solidFill>
                  <a:srgbClr val="FFFF00"/>
                </a:solidFill>
                <a:latin typeface="Corbel"/>
              </a:rPr>
              <a:t>The original purpose of a company  was to meet societal needs</a:t>
            </a:r>
            <a:endParaRPr lang="en-GB" sz="2400" dirty="0">
              <a:solidFill>
                <a:srgbClr val="FFFF00"/>
              </a:solidFill>
              <a:latin typeface="Arial" pitchFamily="34" charset="0"/>
              <a:cs typeface="Arial" pitchFamily="34" charset="0"/>
            </a:endParaRPr>
          </a:p>
        </p:txBody>
      </p:sp>
      <p:sp>
        <p:nvSpPr>
          <p:cNvPr id="6" name="Title 5">
            <a:extLst>
              <a:ext uri="{FF2B5EF4-FFF2-40B4-BE49-F238E27FC236}">
                <a16:creationId xmlns:a16="http://schemas.microsoft.com/office/drawing/2014/main" id="{13C65454-B90B-412D-8FDB-5AE625853631}"/>
              </a:ext>
            </a:extLst>
          </p:cNvPr>
          <p:cNvSpPr>
            <a:spLocks noGrp="1"/>
          </p:cNvSpPr>
          <p:nvPr>
            <p:ph type="title"/>
          </p:nvPr>
        </p:nvSpPr>
        <p:spPr>
          <a:xfrm>
            <a:off x="14287" y="0"/>
            <a:ext cx="9877425" cy="514350"/>
          </a:xfrm>
        </p:spPr>
        <p:txBody>
          <a:bodyPr/>
          <a:lstStyle/>
          <a:p>
            <a:r>
              <a:rPr lang="en-GB" dirty="0">
                <a:solidFill>
                  <a:schemeClr val="tx2"/>
                </a:solidFill>
                <a:latin typeface="Corbel"/>
              </a:rPr>
              <a:t>What is a company for?</a:t>
            </a:r>
            <a:endParaRPr lang="en-GB" dirty="0">
              <a:solidFill>
                <a:schemeClr val="tx2"/>
              </a:solidFill>
            </a:endParaRPr>
          </a:p>
        </p:txBody>
      </p:sp>
      <p:sp>
        <p:nvSpPr>
          <p:cNvPr id="15" name="Rectangle 3">
            <a:extLst>
              <a:ext uri="{FF2B5EF4-FFF2-40B4-BE49-F238E27FC236}">
                <a16:creationId xmlns:a16="http://schemas.microsoft.com/office/drawing/2014/main" id="{2586F212-192D-4A4E-9B9A-05E2FB71270E}"/>
              </a:ext>
            </a:extLst>
          </p:cNvPr>
          <p:cNvSpPr>
            <a:spLocks noChangeArrowheads="1"/>
          </p:cNvSpPr>
          <p:nvPr/>
        </p:nvSpPr>
        <p:spPr bwMode="auto">
          <a:xfrm>
            <a:off x="900684" y="5718417"/>
            <a:ext cx="8566794" cy="53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r>
              <a:rPr lang="en-GB" altLang="en-US" sz="3200" dirty="0">
                <a:solidFill>
                  <a:srgbClr val="FFFF00"/>
                </a:solidFill>
                <a:latin typeface="Calibri" panose="020F0502020204030204" pitchFamily="34" charset="0"/>
                <a:cs typeface="Calibri" panose="020F0502020204030204" pitchFamily="34" charset="0"/>
              </a:rPr>
              <a:t>But the company’s purpose evolved over time</a:t>
            </a:r>
          </a:p>
        </p:txBody>
      </p:sp>
    </p:spTree>
    <p:extLst>
      <p:ext uri="{BB962C8B-B14F-4D97-AF65-F5344CB8AC3E}">
        <p14:creationId xmlns:p14="http://schemas.microsoft.com/office/powerpoint/2010/main" val="308398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3BE7387-ADFC-42A3-A5DD-1D7B92750BF6}"/>
              </a:ext>
            </a:extLst>
          </p:cNvPr>
          <p:cNvSpPr>
            <a:spLocks noGrp="1" noChangeArrowheads="1"/>
          </p:cNvSpPr>
          <p:nvPr>
            <p:ph type="title"/>
          </p:nvPr>
        </p:nvSpPr>
        <p:spPr>
          <a:ln/>
        </p:spPr>
        <p:txBody>
          <a:bodyPr>
            <a:noAutofit/>
          </a:bodyPr>
          <a:lstStyle/>
          <a:p>
            <a:pPr algn="ctr"/>
            <a:r>
              <a:rPr lang="en-GB" altLang="en-US" sz="3200" b="1" dirty="0">
                <a:solidFill>
                  <a:srgbClr val="FF0000"/>
                </a:solidFill>
                <a:latin typeface="Calibri" panose="020F0502020204030204" pitchFamily="34" charset="0"/>
                <a:cs typeface="Calibri" panose="020F0502020204030204" pitchFamily="34" charset="0"/>
              </a:rPr>
              <a:t>Adam Smith’s Creed</a:t>
            </a:r>
            <a:r>
              <a:rPr lang="pl-PL" altLang="en-US" sz="3200" b="1" dirty="0">
                <a:solidFill>
                  <a:srgbClr val="FF0000"/>
                </a:solidFill>
                <a:latin typeface="Calibri" panose="020F0502020204030204" pitchFamily="34" charset="0"/>
                <a:cs typeface="Calibri" panose="020F0502020204030204" pitchFamily="34" charset="0"/>
              </a:rPr>
              <a:t> for com</a:t>
            </a:r>
            <a:r>
              <a:rPr lang="en-GB" altLang="en-US" sz="3200" b="1" dirty="0">
                <a:solidFill>
                  <a:srgbClr val="FF0000"/>
                </a:solidFill>
                <a:latin typeface="Calibri" panose="020F0502020204030204" pitchFamily="34" charset="0"/>
                <a:cs typeface="Calibri" panose="020F0502020204030204" pitchFamily="34" charset="0"/>
              </a:rPr>
              <a:t>pa</a:t>
            </a:r>
            <a:r>
              <a:rPr lang="pl-PL" altLang="en-US" sz="3200" b="1" dirty="0">
                <a:solidFill>
                  <a:srgbClr val="FF0000"/>
                </a:solidFill>
                <a:latin typeface="Calibri" panose="020F0502020204030204" pitchFamily="34" charset="0"/>
                <a:cs typeface="Calibri" panose="020F0502020204030204" pitchFamily="34" charset="0"/>
              </a:rPr>
              <a:t>n</a:t>
            </a:r>
            <a:r>
              <a:rPr lang="en-GB" altLang="en-US" sz="3200" b="1" dirty="0" err="1">
                <a:solidFill>
                  <a:srgbClr val="FF0000"/>
                </a:solidFill>
                <a:latin typeface="Calibri" panose="020F0502020204030204" pitchFamily="34" charset="0"/>
                <a:cs typeface="Calibri" panose="020F0502020204030204" pitchFamily="34" charset="0"/>
              </a:rPr>
              <a:t>ie</a:t>
            </a:r>
            <a:r>
              <a:rPr lang="pl-PL" altLang="en-US" sz="3200" b="1" dirty="0">
                <a:solidFill>
                  <a:srgbClr val="FF0000"/>
                </a:solidFill>
                <a:latin typeface="Calibri" panose="020F0502020204030204" pitchFamily="34" charset="0"/>
                <a:cs typeface="Calibri" panose="020F0502020204030204" pitchFamily="34" charset="0"/>
              </a:rPr>
              <a:t>s in 1700’</a:t>
            </a:r>
            <a:endParaRPr lang="en-GB" altLang="en-US" sz="3200" b="1" dirty="0">
              <a:solidFill>
                <a:srgbClr val="FF0000"/>
              </a:solidFill>
              <a:latin typeface="Calibri" panose="020F0502020204030204" pitchFamily="34" charset="0"/>
              <a:cs typeface="Calibri" panose="020F0502020204030204" pitchFamily="34" charset="0"/>
            </a:endParaRPr>
          </a:p>
        </p:txBody>
      </p:sp>
      <p:sp>
        <p:nvSpPr>
          <p:cNvPr id="12291" name="Rectangle 3">
            <a:extLst>
              <a:ext uri="{FF2B5EF4-FFF2-40B4-BE49-F238E27FC236}">
                <a16:creationId xmlns:a16="http://schemas.microsoft.com/office/drawing/2014/main" id="{F47366F7-1369-42A1-BA4E-E64B74C6046E}"/>
              </a:ext>
            </a:extLst>
          </p:cNvPr>
          <p:cNvSpPr>
            <a:spLocks noChangeArrowheads="1"/>
          </p:cNvSpPr>
          <p:nvPr/>
        </p:nvSpPr>
        <p:spPr bwMode="auto">
          <a:xfrm>
            <a:off x="1" y="2186278"/>
            <a:ext cx="9905999" cy="176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defRPr sz="2400">
                <a:solidFill>
                  <a:schemeClr val="tx1"/>
                </a:solidFill>
                <a:latin typeface="Times New Roman" panose="02020603050405020304" pitchFamily="18" charset="0"/>
              </a:defRPr>
            </a:lvl1pPr>
            <a:lvl2pPr marL="685800" indent="-2286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543050" indent="-171450">
              <a:defRPr sz="2400">
                <a:solidFill>
                  <a:schemeClr val="tx1"/>
                </a:solidFill>
                <a:latin typeface="Times New Roman" panose="02020603050405020304" pitchFamily="18" charset="0"/>
              </a:defRPr>
            </a:lvl4pPr>
            <a:lvl5pPr marL="2000250" indent="-171450">
              <a:defRPr sz="2400">
                <a:solidFill>
                  <a:schemeClr val="tx1"/>
                </a:solidFill>
                <a:latin typeface="Times New Roman" panose="02020603050405020304" pitchFamily="18" charset="0"/>
              </a:defRPr>
            </a:lvl5pPr>
            <a:lvl6pPr marL="2457450" indent="-171450" eaLnBrk="0" fontAlgn="base" hangingPunct="0">
              <a:spcBef>
                <a:spcPct val="0"/>
              </a:spcBef>
              <a:spcAft>
                <a:spcPct val="0"/>
              </a:spcAft>
              <a:defRPr sz="2400">
                <a:solidFill>
                  <a:schemeClr val="tx1"/>
                </a:solidFill>
                <a:latin typeface="Times New Roman" panose="02020603050405020304" pitchFamily="18" charset="0"/>
              </a:defRPr>
            </a:lvl6pPr>
            <a:lvl7pPr marL="2914650" indent="-171450" eaLnBrk="0" fontAlgn="base" hangingPunct="0">
              <a:spcBef>
                <a:spcPct val="0"/>
              </a:spcBef>
              <a:spcAft>
                <a:spcPct val="0"/>
              </a:spcAft>
              <a:defRPr sz="2400">
                <a:solidFill>
                  <a:schemeClr val="tx1"/>
                </a:solidFill>
                <a:latin typeface="Times New Roman" panose="02020603050405020304" pitchFamily="18" charset="0"/>
              </a:defRPr>
            </a:lvl7pPr>
            <a:lvl8pPr marL="3371850" indent="-171450" eaLnBrk="0" fontAlgn="base" hangingPunct="0">
              <a:spcBef>
                <a:spcPct val="0"/>
              </a:spcBef>
              <a:spcAft>
                <a:spcPct val="0"/>
              </a:spcAft>
              <a:defRPr sz="2400">
                <a:solidFill>
                  <a:schemeClr val="tx1"/>
                </a:solidFill>
                <a:latin typeface="Times New Roman" panose="02020603050405020304" pitchFamily="18" charset="0"/>
              </a:defRPr>
            </a:lvl8pPr>
            <a:lvl9pPr marL="3829050" indent="-17145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lgn="l">
              <a:lnSpc>
                <a:spcPct val="90000"/>
              </a:lnSpc>
              <a:spcBef>
                <a:spcPts val="600"/>
              </a:spcBef>
              <a:spcAft>
                <a:spcPts val="600"/>
              </a:spcAft>
              <a:buClr>
                <a:srgbClr val="FFFF00"/>
              </a:buClr>
              <a:buSzPct val="100000"/>
              <a:buFont typeface="Wingdings" panose="05000000000000000000" pitchFamily="2" charset="2"/>
              <a:buChar char="q"/>
            </a:pPr>
            <a:r>
              <a:rPr lang="en-GB" altLang="en-US" sz="2300" b="1" dirty="0">
                <a:solidFill>
                  <a:srgbClr val="FFFF00"/>
                </a:solidFill>
                <a:latin typeface="Helvetica" panose="020B0604020202020204" pitchFamily="34" charset="0"/>
              </a:rPr>
              <a:t>New  technology requires a new approach to manufacturing</a:t>
            </a:r>
          </a:p>
          <a:p>
            <a:pPr marL="457200" indent="-457200" algn="l">
              <a:lnSpc>
                <a:spcPct val="90000"/>
              </a:lnSpc>
              <a:spcBef>
                <a:spcPts val="600"/>
              </a:spcBef>
              <a:spcAft>
                <a:spcPts val="600"/>
              </a:spcAft>
              <a:buClr>
                <a:srgbClr val="FFFF00"/>
              </a:buClr>
              <a:buSzPct val="100000"/>
              <a:buFont typeface="Wingdings" panose="05000000000000000000" pitchFamily="2" charset="2"/>
              <a:buChar char="q"/>
            </a:pPr>
            <a:r>
              <a:rPr lang="en-GB" altLang="en-US" sz="2300" b="1" dirty="0">
                <a:solidFill>
                  <a:srgbClr val="FFFF00"/>
                </a:solidFill>
                <a:latin typeface="Helvetica" panose="020B0604020202020204" pitchFamily="34" charset="0"/>
              </a:rPr>
              <a:t>Manufacturing process requires division of labour - specialization</a:t>
            </a:r>
          </a:p>
          <a:p>
            <a:pPr marL="457200" indent="-457200" algn="l">
              <a:spcBef>
                <a:spcPts val="600"/>
              </a:spcBef>
              <a:spcAft>
                <a:spcPts val="600"/>
              </a:spcAft>
              <a:buClr>
                <a:srgbClr val="FFFF00"/>
              </a:buClr>
              <a:buSzPct val="100000"/>
              <a:buFont typeface="Wingdings" panose="05000000000000000000" pitchFamily="2" charset="2"/>
              <a:buChar char="q"/>
            </a:pPr>
            <a:r>
              <a:rPr lang="en-GB" altLang="en-US" sz="2300" b="1" dirty="0">
                <a:solidFill>
                  <a:srgbClr val="FFFF00"/>
                </a:solidFill>
                <a:latin typeface="Helvetica" panose="020B0604020202020204" pitchFamily="34" charset="0"/>
              </a:rPr>
              <a:t>World-wide </a:t>
            </a:r>
            <a:r>
              <a:rPr lang="en-GB" altLang="en-US" sz="2300" dirty="0">
                <a:solidFill>
                  <a:srgbClr val="FFFF00"/>
                </a:solidFill>
                <a:latin typeface="Helvetica" panose="020B0604020202020204" pitchFamily="34" charset="0"/>
              </a:rPr>
              <a:t>specialization </a:t>
            </a:r>
            <a:r>
              <a:rPr lang="en-GB" altLang="en-US" sz="2300" b="1" dirty="0">
                <a:solidFill>
                  <a:srgbClr val="FFFF00"/>
                </a:solidFill>
                <a:latin typeface="Helvetica" panose="020B0604020202020204" pitchFamily="34" charset="0"/>
              </a:rPr>
              <a:t>based on country’s own resources</a:t>
            </a:r>
          </a:p>
        </p:txBody>
      </p:sp>
      <p:pic>
        <p:nvPicPr>
          <p:cNvPr id="5" name="Picture 2" descr="D:\A Sustensis Websites\Images professional\_eswpic_00103.png">
            <a:extLst>
              <a:ext uri="{FF2B5EF4-FFF2-40B4-BE49-F238E27FC236}">
                <a16:creationId xmlns:a16="http://schemas.microsoft.com/office/drawing/2014/main" id="{B0C0C972-FD58-4124-BC0B-BC2894A1CE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3114" y="6661403"/>
            <a:ext cx="192885" cy="1965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3BE7387-ADFC-42A3-A5DD-1D7B92750BF6}"/>
              </a:ext>
            </a:extLst>
          </p:cNvPr>
          <p:cNvSpPr>
            <a:spLocks noGrp="1" noChangeArrowheads="1"/>
          </p:cNvSpPr>
          <p:nvPr>
            <p:ph type="title" idx="4294967295"/>
          </p:nvPr>
        </p:nvSpPr>
        <p:spPr>
          <a:xfrm>
            <a:off x="0" y="0"/>
            <a:ext cx="9906000" cy="588963"/>
          </a:xfrm>
          <a:ln/>
        </p:spPr>
        <p:txBody>
          <a:bodyPr>
            <a:noAutofit/>
          </a:bodyPr>
          <a:lstStyle/>
          <a:p>
            <a:r>
              <a:rPr lang="en-GB" altLang="en-US" sz="2000" dirty="0"/>
              <a:t>1855 - The end of family business. Long live a Limited Liability Company!</a:t>
            </a:r>
            <a:endParaRPr lang="en-GB" altLang="en-US" sz="2400" b="1" dirty="0">
              <a:solidFill>
                <a:srgbClr val="FF0000"/>
              </a:solidFill>
              <a:latin typeface="Calibri" panose="020F0502020204030204" pitchFamily="34" charset="0"/>
              <a:cs typeface="Calibri" panose="020F0502020204030204" pitchFamily="34" charset="0"/>
            </a:endParaRPr>
          </a:p>
        </p:txBody>
      </p:sp>
      <p:sp>
        <p:nvSpPr>
          <p:cNvPr id="12291" name="Rectangle 3">
            <a:extLst>
              <a:ext uri="{FF2B5EF4-FFF2-40B4-BE49-F238E27FC236}">
                <a16:creationId xmlns:a16="http://schemas.microsoft.com/office/drawing/2014/main" id="{F47366F7-1369-42A1-BA4E-E64B74C6046E}"/>
              </a:ext>
            </a:extLst>
          </p:cNvPr>
          <p:cNvSpPr>
            <a:spLocks noChangeArrowheads="1"/>
          </p:cNvSpPr>
          <p:nvPr/>
        </p:nvSpPr>
        <p:spPr bwMode="auto">
          <a:xfrm>
            <a:off x="522356" y="2472851"/>
            <a:ext cx="8861287" cy="176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defRPr sz="2400">
                <a:solidFill>
                  <a:schemeClr val="tx1"/>
                </a:solidFill>
                <a:latin typeface="Times New Roman" panose="02020603050405020304" pitchFamily="18" charset="0"/>
              </a:defRPr>
            </a:lvl1pPr>
            <a:lvl2pPr marL="685800" indent="-2286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543050" indent="-171450">
              <a:defRPr sz="2400">
                <a:solidFill>
                  <a:schemeClr val="tx1"/>
                </a:solidFill>
                <a:latin typeface="Times New Roman" panose="02020603050405020304" pitchFamily="18" charset="0"/>
              </a:defRPr>
            </a:lvl4pPr>
            <a:lvl5pPr marL="2000250" indent="-171450">
              <a:defRPr sz="2400">
                <a:solidFill>
                  <a:schemeClr val="tx1"/>
                </a:solidFill>
                <a:latin typeface="Times New Roman" panose="02020603050405020304" pitchFamily="18" charset="0"/>
              </a:defRPr>
            </a:lvl5pPr>
            <a:lvl6pPr marL="2457450" indent="-171450" eaLnBrk="0" fontAlgn="base" hangingPunct="0">
              <a:spcBef>
                <a:spcPct val="0"/>
              </a:spcBef>
              <a:spcAft>
                <a:spcPct val="0"/>
              </a:spcAft>
              <a:defRPr sz="2400">
                <a:solidFill>
                  <a:schemeClr val="tx1"/>
                </a:solidFill>
                <a:latin typeface="Times New Roman" panose="02020603050405020304" pitchFamily="18" charset="0"/>
              </a:defRPr>
            </a:lvl6pPr>
            <a:lvl7pPr marL="2914650" indent="-171450" eaLnBrk="0" fontAlgn="base" hangingPunct="0">
              <a:spcBef>
                <a:spcPct val="0"/>
              </a:spcBef>
              <a:spcAft>
                <a:spcPct val="0"/>
              </a:spcAft>
              <a:defRPr sz="2400">
                <a:solidFill>
                  <a:schemeClr val="tx1"/>
                </a:solidFill>
                <a:latin typeface="Times New Roman" panose="02020603050405020304" pitchFamily="18" charset="0"/>
              </a:defRPr>
            </a:lvl7pPr>
            <a:lvl8pPr marL="3371850" indent="-171450" eaLnBrk="0" fontAlgn="base" hangingPunct="0">
              <a:spcBef>
                <a:spcPct val="0"/>
              </a:spcBef>
              <a:spcAft>
                <a:spcPct val="0"/>
              </a:spcAft>
              <a:defRPr sz="2400">
                <a:solidFill>
                  <a:schemeClr val="tx1"/>
                </a:solidFill>
                <a:latin typeface="Times New Roman" panose="02020603050405020304" pitchFamily="18" charset="0"/>
              </a:defRPr>
            </a:lvl8pPr>
            <a:lvl9pPr marL="3829050" indent="-17145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algn="l">
              <a:spcBef>
                <a:spcPts val="600"/>
              </a:spcBef>
              <a:spcAft>
                <a:spcPts val="600"/>
              </a:spcAft>
              <a:buClr>
                <a:srgbClr val="FFFF00"/>
              </a:buClr>
              <a:buSzPct val="100000"/>
              <a:buFont typeface="Wingdings" panose="05000000000000000000" pitchFamily="2" charset="2"/>
              <a:buChar char="q"/>
            </a:pPr>
            <a:r>
              <a:rPr lang="en-US" dirty="0">
                <a:solidFill>
                  <a:srgbClr val="FFFF00"/>
                </a:solidFill>
                <a:latin typeface="Helvetica" panose="020B0604020202020204" pitchFamily="34" charset="0"/>
              </a:rPr>
              <a:t>Large infrastructure projects – e.g. railways and canals</a:t>
            </a:r>
          </a:p>
          <a:p>
            <a:pPr marL="457200" indent="-457200" algn="l">
              <a:spcBef>
                <a:spcPts val="600"/>
              </a:spcBef>
              <a:spcAft>
                <a:spcPts val="600"/>
              </a:spcAft>
              <a:buClr>
                <a:srgbClr val="FFFF00"/>
              </a:buClr>
              <a:buSzPct val="100000"/>
              <a:buFont typeface="Wingdings" panose="05000000000000000000" pitchFamily="2" charset="2"/>
              <a:buChar char="q"/>
            </a:pPr>
            <a:r>
              <a:rPr lang="en-US" dirty="0">
                <a:solidFill>
                  <a:srgbClr val="FFFF00"/>
                </a:solidFill>
                <a:latin typeface="Helvetica" panose="020B0604020202020204" pitchFamily="34" charset="0"/>
              </a:rPr>
              <a:t>Overseas expansion – large ships (e.g. clippers)</a:t>
            </a:r>
          </a:p>
          <a:p>
            <a:pPr marL="457200" indent="-457200" algn="l">
              <a:spcBef>
                <a:spcPts val="600"/>
              </a:spcBef>
              <a:spcAft>
                <a:spcPts val="600"/>
              </a:spcAft>
              <a:buClr>
                <a:srgbClr val="FFFF00"/>
              </a:buClr>
              <a:buSzPct val="100000"/>
              <a:buFont typeface="Wingdings" panose="05000000000000000000" pitchFamily="2" charset="2"/>
              <a:buChar char="q"/>
            </a:pPr>
            <a:r>
              <a:rPr lang="en-US" dirty="0">
                <a:solidFill>
                  <a:srgbClr val="FFFF00"/>
                </a:solidFill>
                <a:latin typeface="Helvetica" panose="020B0604020202020204" pitchFamily="34" charset="0"/>
              </a:rPr>
              <a:t>Need of substantial investment</a:t>
            </a:r>
          </a:p>
          <a:p>
            <a:pPr marL="457200" indent="-457200" algn="l">
              <a:spcBef>
                <a:spcPts val="600"/>
              </a:spcBef>
              <a:spcAft>
                <a:spcPts val="600"/>
              </a:spcAft>
              <a:buClr>
                <a:srgbClr val="FFFF00"/>
              </a:buClr>
              <a:buSzPct val="100000"/>
              <a:buFont typeface="Wingdings" panose="05000000000000000000" pitchFamily="2" charset="2"/>
              <a:buChar char="q"/>
            </a:pPr>
            <a:r>
              <a:rPr lang="en-US" dirty="0">
                <a:solidFill>
                  <a:srgbClr val="FFFF00"/>
                </a:solidFill>
                <a:latin typeface="Helvetica" panose="020B0604020202020204" pitchFamily="34" charset="0"/>
              </a:rPr>
              <a:t>Lower the risk of company operations</a:t>
            </a:r>
          </a:p>
        </p:txBody>
      </p:sp>
      <p:pic>
        <p:nvPicPr>
          <p:cNvPr id="6" name="Picture 2" descr="D:\A Sustensis Websites\Images professional\_eswpic_00103.png">
            <a:extLst>
              <a:ext uri="{FF2B5EF4-FFF2-40B4-BE49-F238E27FC236}">
                <a16:creationId xmlns:a16="http://schemas.microsoft.com/office/drawing/2014/main" id="{1E71E7F1-059C-4C7B-98EB-8673858F10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4290" y="6632025"/>
            <a:ext cx="221710" cy="22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971617"/>
      </p:ext>
    </p:extLst>
  </p:cSld>
  <p:clrMapOvr>
    <a:overrideClrMapping bg1="lt1" tx1="dk1" bg2="lt2" tx2="dk2" accent1="accent1" accent2="accent2" accent3="accent3" accent4="accent4" accent5="accent5" accent6="accent6" hlink="hlink" folHlink="folHlink"/>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99267C8-F89D-4E79-9A4D-A231DDD64FE3}"/>
              </a:ext>
            </a:extLst>
          </p:cNvPr>
          <p:cNvSpPr>
            <a:spLocks noGrp="1" noChangeArrowheads="1"/>
          </p:cNvSpPr>
          <p:nvPr>
            <p:ph type="title"/>
          </p:nvPr>
        </p:nvSpPr>
        <p:spPr>
          <a:ln/>
        </p:spPr>
        <p:txBody>
          <a:bodyPr>
            <a:noAutofit/>
          </a:bodyPr>
          <a:lstStyle/>
          <a:p>
            <a:r>
              <a:rPr lang="pl-PL" altLang="en-US" dirty="0">
                <a:solidFill>
                  <a:schemeClr val="tx2"/>
                </a:solidFill>
                <a:latin typeface="Calibri" panose="020F0502020204030204" pitchFamily="34" charset="0"/>
                <a:cs typeface="Calibri" panose="020F0502020204030204" pitchFamily="34" charset="0"/>
              </a:rPr>
              <a:t>Companies in </a:t>
            </a:r>
            <a:r>
              <a:rPr lang="en-GB" altLang="en-US" dirty="0">
                <a:solidFill>
                  <a:schemeClr val="tx2"/>
                </a:solidFill>
                <a:latin typeface="Calibri" panose="020F0502020204030204" pitchFamily="34" charset="0"/>
                <a:cs typeface="Calibri" panose="020F0502020204030204" pitchFamily="34" charset="0"/>
              </a:rPr>
              <a:t>Early 1900</a:t>
            </a:r>
            <a:r>
              <a:rPr lang="pl-PL" altLang="en-US" dirty="0">
                <a:solidFill>
                  <a:schemeClr val="tx2"/>
                </a:solidFill>
                <a:latin typeface="Calibri" panose="020F0502020204030204" pitchFamily="34" charset="0"/>
                <a:cs typeface="Calibri" panose="020F0502020204030204" pitchFamily="34" charset="0"/>
              </a:rPr>
              <a:t>’</a:t>
            </a:r>
            <a:endParaRPr lang="en-GB" altLang="en-US" sz="2800" dirty="0">
              <a:solidFill>
                <a:schemeClr val="tx2"/>
              </a:solidFill>
              <a:latin typeface="Calibri" panose="020F0502020204030204" pitchFamily="34" charset="0"/>
              <a:cs typeface="Calibri" panose="020F0502020204030204" pitchFamily="34" charset="0"/>
            </a:endParaRPr>
          </a:p>
        </p:txBody>
      </p:sp>
      <p:grpSp>
        <p:nvGrpSpPr>
          <p:cNvPr id="14345" name="Group 9">
            <a:extLst>
              <a:ext uri="{FF2B5EF4-FFF2-40B4-BE49-F238E27FC236}">
                <a16:creationId xmlns:a16="http://schemas.microsoft.com/office/drawing/2014/main" id="{8BF14899-90BE-4931-9013-75F15D303E09}"/>
              </a:ext>
            </a:extLst>
          </p:cNvPr>
          <p:cNvGrpSpPr>
            <a:grpSpLocks/>
          </p:cNvGrpSpPr>
          <p:nvPr/>
        </p:nvGrpSpPr>
        <p:grpSpPr bwMode="auto">
          <a:xfrm>
            <a:off x="4512435" y="2389533"/>
            <a:ext cx="5219700" cy="2876550"/>
            <a:chOff x="2823" y="1956"/>
            <a:chExt cx="3288" cy="1812"/>
          </a:xfrm>
        </p:grpSpPr>
        <p:pic>
          <p:nvPicPr>
            <p:cNvPr id="14339" name="Picture 3">
              <a:extLst>
                <a:ext uri="{FF2B5EF4-FFF2-40B4-BE49-F238E27FC236}">
                  <a16:creationId xmlns:a16="http://schemas.microsoft.com/office/drawing/2014/main" id="{8BCC0E1E-5D2B-42CB-8051-CC73E37CE582}"/>
                </a:ext>
              </a:extLst>
            </p:cNvPr>
            <p:cNvPicPr>
              <a:picLocks noChangeArrowheads="1"/>
            </p:cNvPicPr>
            <p:nvPr/>
          </p:nvPicPr>
          <p:blipFill>
            <a:blip r:embed="rId3">
              <a:extLst>
                <a:ext uri="{28A0092B-C50C-407E-A947-70E740481C1C}">
                  <a14:useLocalDpi xmlns:a14="http://schemas.microsoft.com/office/drawing/2010/main" val="0"/>
                </a:ext>
              </a:extLst>
            </a:blip>
            <a:srcRect l="18866" t="25716" r="68083" b="26912"/>
            <a:stretch>
              <a:fillRect/>
            </a:stretch>
          </p:blipFill>
          <p:spPr bwMode="auto">
            <a:xfrm>
              <a:off x="2823" y="2101"/>
              <a:ext cx="673" cy="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a:extLst>
                <a:ext uri="{FF2B5EF4-FFF2-40B4-BE49-F238E27FC236}">
                  <a16:creationId xmlns:a16="http://schemas.microsoft.com/office/drawing/2014/main" id="{9E66B70A-8942-43ED-854D-81B67F8880E9}"/>
                </a:ext>
              </a:extLst>
            </p:cNvPr>
            <p:cNvPicPr>
              <a:picLocks noChangeArrowheads="1"/>
            </p:cNvPicPr>
            <p:nvPr/>
          </p:nvPicPr>
          <p:blipFill>
            <a:blip r:embed="rId4">
              <a:extLst>
                <a:ext uri="{28A0092B-C50C-407E-A947-70E740481C1C}">
                  <a14:useLocalDpi xmlns:a14="http://schemas.microsoft.com/office/drawing/2010/main" val="0"/>
                </a:ext>
              </a:extLst>
            </a:blip>
            <a:srcRect l="28247" t="25723" r="61221" b="29306"/>
            <a:stretch>
              <a:fillRect/>
            </a:stretch>
          </p:blipFill>
          <p:spPr bwMode="auto">
            <a:xfrm>
              <a:off x="3342" y="2101"/>
              <a:ext cx="544" cy="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a:extLst>
                <a:ext uri="{FF2B5EF4-FFF2-40B4-BE49-F238E27FC236}">
                  <a16:creationId xmlns:a16="http://schemas.microsoft.com/office/drawing/2014/main" id="{C0DAC40F-42DA-4364-8A6C-7D514798FDDA}"/>
                </a:ext>
              </a:extLst>
            </p:cNvPr>
            <p:cNvPicPr>
              <a:picLocks noChangeArrowheads="1"/>
            </p:cNvPicPr>
            <p:nvPr/>
          </p:nvPicPr>
          <p:blipFill>
            <a:blip r:embed="rId5">
              <a:extLst>
                <a:ext uri="{28A0092B-C50C-407E-A947-70E740481C1C}">
                  <a14:useLocalDpi xmlns:a14="http://schemas.microsoft.com/office/drawing/2010/main" val="0"/>
                </a:ext>
              </a:extLst>
            </a:blip>
            <a:srcRect l="37189" t="24686" r="50447" b="28978"/>
            <a:stretch>
              <a:fillRect/>
            </a:stretch>
          </p:blipFill>
          <p:spPr bwMode="auto">
            <a:xfrm>
              <a:off x="3845" y="2065"/>
              <a:ext cx="638" cy="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a:extLst>
                <a:ext uri="{FF2B5EF4-FFF2-40B4-BE49-F238E27FC236}">
                  <a16:creationId xmlns:a16="http://schemas.microsoft.com/office/drawing/2014/main" id="{13C7640D-AD00-4224-841F-083E023CBB43}"/>
                </a:ext>
              </a:extLst>
            </p:cNvPr>
            <p:cNvPicPr>
              <a:picLocks noChangeArrowheads="1"/>
            </p:cNvPicPr>
            <p:nvPr/>
          </p:nvPicPr>
          <p:blipFill>
            <a:blip r:embed="rId6">
              <a:extLst>
                <a:ext uri="{28A0092B-C50C-407E-A947-70E740481C1C}">
                  <a14:useLocalDpi xmlns:a14="http://schemas.microsoft.com/office/drawing/2010/main" val="0"/>
                </a:ext>
              </a:extLst>
            </a:blip>
            <a:srcRect l="48167" t="27429" r="40384" b="29648"/>
            <a:stretch>
              <a:fillRect/>
            </a:stretch>
          </p:blipFill>
          <p:spPr bwMode="auto">
            <a:xfrm>
              <a:off x="4457" y="2162"/>
              <a:ext cx="591" cy="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a:extLst>
                <a:ext uri="{FF2B5EF4-FFF2-40B4-BE49-F238E27FC236}">
                  <a16:creationId xmlns:a16="http://schemas.microsoft.com/office/drawing/2014/main" id="{F5B3D2C6-377C-431F-9304-6D1ED83D24D2}"/>
                </a:ext>
              </a:extLst>
            </p:cNvPr>
            <p:cNvPicPr>
              <a:picLocks noChangeArrowheads="1"/>
            </p:cNvPicPr>
            <p:nvPr/>
          </p:nvPicPr>
          <p:blipFill>
            <a:blip r:embed="rId7">
              <a:extLst>
                <a:ext uri="{28A0092B-C50C-407E-A947-70E740481C1C}">
                  <a14:useLocalDpi xmlns:a14="http://schemas.microsoft.com/office/drawing/2010/main" val="0"/>
                </a:ext>
              </a:extLst>
            </a:blip>
            <a:srcRect l="58218" t="21584" r="32855" b="29680"/>
            <a:stretch>
              <a:fillRect/>
            </a:stretch>
          </p:blipFill>
          <p:spPr bwMode="auto">
            <a:xfrm>
              <a:off x="5016" y="1956"/>
              <a:ext cx="460" cy="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8">
              <a:extLst>
                <a:ext uri="{FF2B5EF4-FFF2-40B4-BE49-F238E27FC236}">
                  <a16:creationId xmlns:a16="http://schemas.microsoft.com/office/drawing/2014/main" id="{740C3366-CEBF-4DD3-9E7C-404F99A853B6}"/>
                </a:ext>
              </a:extLst>
            </p:cNvPr>
            <p:cNvPicPr>
              <a:picLocks noChangeArrowheads="1"/>
            </p:cNvPicPr>
            <p:nvPr/>
          </p:nvPicPr>
          <p:blipFill>
            <a:blip r:embed="rId8">
              <a:extLst>
                <a:ext uri="{28A0092B-C50C-407E-A947-70E740481C1C}">
                  <a14:useLocalDpi xmlns:a14="http://schemas.microsoft.com/office/drawing/2010/main" val="0"/>
                </a:ext>
              </a:extLst>
            </a:blip>
            <a:srcRect l="67163" t="28468" r="21388" b="28271"/>
            <a:stretch>
              <a:fillRect/>
            </a:stretch>
          </p:blipFill>
          <p:spPr bwMode="auto">
            <a:xfrm>
              <a:off x="5520" y="2198"/>
              <a:ext cx="591" cy="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346" name="Picture 10">
            <a:extLst>
              <a:ext uri="{FF2B5EF4-FFF2-40B4-BE49-F238E27FC236}">
                <a16:creationId xmlns:a16="http://schemas.microsoft.com/office/drawing/2014/main" id="{498D2077-0B69-49BC-B43D-302024029154}"/>
              </a:ext>
            </a:extLst>
          </p:cNvPr>
          <p:cNvPicPr>
            <a:picLocks noChangeArrowheads="1"/>
          </p:cNvPicPr>
          <p:nvPr/>
        </p:nvPicPr>
        <p:blipFill>
          <a:blip r:embed="rId9">
            <a:extLst>
              <a:ext uri="{28A0092B-C50C-407E-A947-70E740481C1C}">
                <a14:useLocalDpi xmlns:a14="http://schemas.microsoft.com/office/drawing/2010/main" val="0"/>
              </a:ext>
            </a:extLst>
          </a:blip>
          <a:srcRect l="22229" t="23871" r="17679" b="35614"/>
          <a:stretch>
            <a:fillRect/>
          </a:stretch>
        </p:blipFill>
        <p:spPr bwMode="auto">
          <a:xfrm>
            <a:off x="188085" y="3065808"/>
            <a:ext cx="37719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6BB98F28-CF42-4947-B7B7-96670C33C660}"/>
              </a:ext>
            </a:extLst>
          </p:cNvPr>
          <p:cNvSpPr/>
          <p:nvPr/>
        </p:nvSpPr>
        <p:spPr>
          <a:xfrm>
            <a:off x="1272879" y="1132277"/>
            <a:ext cx="7917616" cy="867930"/>
          </a:xfrm>
          <a:prstGeom prst="rect">
            <a:avLst/>
          </a:prstGeom>
        </p:spPr>
        <p:txBody>
          <a:bodyPr wrap="square">
            <a:spAutoFit/>
          </a:bodyPr>
          <a:lstStyle/>
          <a:p>
            <a:r>
              <a:rPr lang="en-GB" altLang="en-US" sz="2800" dirty="0">
                <a:solidFill>
                  <a:srgbClr val="FFFF00"/>
                </a:solidFill>
                <a:latin typeface="Calibri" panose="020F0502020204030204" pitchFamily="34" charset="0"/>
                <a:cs typeface="Calibri" panose="020F0502020204030204" pitchFamily="34" charset="0"/>
              </a:rPr>
              <a:t>Mass production requires extra specialization: </a:t>
            </a:r>
            <a:br>
              <a:rPr lang="en-GB" altLang="en-US" sz="2800" dirty="0">
                <a:solidFill>
                  <a:srgbClr val="FFFF00"/>
                </a:solidFill>
                <a:latin typeface="Calibri" panose="020F0502020204030204" pitchFamily="34" charset="0"/>
                <a:cs typeface="Calibri" panose="020F0502020204030204" pitchFamily="34" charset="0"/>
              </a:rPr>
            </a:br>
            <a:r>
              <a:rPr lang="en-GB" altLang="en-US" sz="2800" dirty="0">
                <a:solidFill>
                  <a:srgbClr val="FFFF00"/>
                </a:solidFill>
                <a:latin typeface="Calibri" panose="020F0502020204030204" pitchFamily="34" charset="0"/>
                <a:cs typeface="Calibri" panose="020F0502020204030204" pitchFamily="34" charset="0"/>
              </a:rPr>
              <a:t>Enter Henry Ford And His Model “T”</a:t>
            </a:r>
          </a:p>
        </p:txBody>
      </p:sp>
    </p:spTree>
  </p:cSld>
  <p:clrMapOvr>
    <a:masterClrMapping/>
  </p:clrMapOvr>
  <p:transition>
    <p:strips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AA0354DB-5C8A-4CF0-80B7-A51F6E0566F8}"/>
              </a:ext>
            </a:extLst>
          </p:cNvPr>
          <p:cNvSpPr>
            <a:spLocks noChangeArrowheads="1"/>
          </p:cNvSpPr>
          <p:nvPr/>
        </p:nvSpPr>
        <p:spPr bwMode="auto">
          <a:xfrm>
            <a:off x="2380314" y="1423192"/>
            <a:ext cx="492603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altLang="en-US" sz="20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Example: product supply to customers</a:t>
            </a:r>
          </a:p>
        </p:txBody>
      </p:sp>
      <p:sp>
        <p:nvSpPr>
          <p:cNvPr id="16388" name="Oval 4">
            <a:extLst>
              <a:ext uri="{FF2B5EF4-FFF2-40B4-BE49-F238E27FC236}">
                <a16:creationId xmlns:a16="http://schemas.microsoft.com/office/drawing/2014/main" id="{D642355A-705E-4690-AFFE-BAE9858E4881}"/>
              </a:ext>
            </a:extLst>
          </p:cNvPr>
          <p:cNvSpPr>
            <a:spLocks noChangeArrowheads="1"/>
          </p:cNvSpPr>
          <p:nvPr/>
        </p:nvSpPr>
        <p:spPr bwMode="auto">
          <a:xfrm>
            <a:off x="44450" y="2486152"/>
            <a:ext cx="1811338" cy="889000"/>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389" name="Rectangle 5">
            <a:extLst>
              <a:ext uri="{FF2B5EF4-FFF2-40B4-BE49-F238E27FC236}">
                <a16:creationId xmlns:a16="http://schemas.microsoft.com/office/drawing/2014/main" id="{FFFDD3D3-A5F3-4F9D-84A1-D435BCE652CB}"/>
              </a:ext>
            </a:extLst>
          </p:cNvPr>
          <p:cNvSpPr>
            <a:spLocks noChangeArrowheads="1"/>
          </p:cNvSpPr>
          <p:nvPr/>
        </p:nvSpPr>
        <p:spPr bwMode="auto">
          <a:xfrm>
            <a:off x="204788" y="2700465"/>
            <a:ext cx="1539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“Batch size”</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“Unit cost”</a:t>
            </a:r>
          </a:p>
        </p:txBody>
      </p:sp>
      <p:sp>
        <p:nvSpPr>
          <p:cNvPr id="16390" name="Oval 6">
            <a:extLst>
              <a:ext uri="{FF2B5EF4-FFF2-40B4-BE49-F238E27FC236}">
                <a16:creationId xmlns:a16="http://schemas.microsoft.com/office/drawing/2014/main" id="{30B8F6B5-457A-4345-AB48-32BE37A7E5DE}"/>
              </a:ext>
            </a:extLst>
          </p:cNvPr>
          <p:cNvSpPr>
            <a:spLocks noChangeArrowheads="1"/>
          </p:cNvSpPr>
          <p:nvPr/>
        </p:nvSpPr>
        <p:spPr bwMode="auto">
          <a:xfrm>
            <a:off x="2190750" y="2276602"/>
            <a:ext cx="2781300" cy="1270000"/>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391" name="Rectangle 7">
            <a:extLst>
              <a:ext uri="{FF2B5EF4-FFF2-40B4-BE49-F238E27FC236}">
                <a16:creationId xmlns:a16="http://schemas.microsoft.com/office/drawing/2014/main" id="{FE215D36-E7AD-4D48-8042-346BCAB9CDCD}"/>
              </a:ext>
            </a:extLst>
          </p:cNvPr>
          <p:cNvSpPr>
            <a:spLocks noChangeArrowheads="1"/>
          </p:cNvSpPr>
          <p:nvPr/>
        </p:nvSpPr>
        <p:spPr bwMode="auto">
          <a:xfrm>
            <a:off x="2430463" y="2576640"/>
            <a:ext cx="228917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“Get it out of town”</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“Push to the group</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companies”</a:t>
            </a:r>
          </a:p>
        </p:txBody>
      </p:sp>
      <p:sp>
        <p:nvSpPr>
          <p:cNvPr id="16392" name="Oval 8">
            <a:extLst>
              <a:ext uri="{FF2B5EF4-FFF2-40B4-BE49-F238E27FC236}">
                <a16:creationId xmlns:a16="http://schemas.microsoft.com/office/drawing/2014/main" id="{0F9B2793-86F3-4998-BD16-F0020D5029C2}"/>
              </a:ext>
            </a:extLst>
          </p:cNvPr>
          <p:cNvSpPr>
            <a:spLocks noChangeArrowheads="1"/>
          </p:cNvSpPr>
          <p:nvPr/>
        </p:nvSpPr>
        <p:spPr bwMode="auto">
          <a:xfrm>
            <a:off x="5348288" y="2238502"/>
            <a:ext cx="2409825" cy="1422400"/>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393" name="Rectangle 9">
            <a:extLst>
              <a:ext uri="{FF2B5EF4-FFF2-40B4-BE49-F238E27FC236}">
                <a16:creationId xmlns:a16="http://schemas.microsoft.com/office/drawing/2014/main" id="{7B9A394C-3117-4D09-B06B-1235E9F4C6B1}"/>
              </a:ext>
            </a:extLst>
          </p:cNvPr>
          <p:cNvSpPr>
            <a:spLocks noChangeArrowheads="1"/>
          </p:cNvSpPr>
          <p:nvPr/>
        </p:nvSpPr>
        <p:spPr bwMode="auto">
          <a:xfrm>
            <a:off x="5619750" y="2452815"/>
            <a:ext cx="18954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“Freight rates”</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“Cost per kg”</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“Fill trucks with</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anything”</a:t>
            </a:r>
          </a:p>
        </p:txBody>
      </p:sp>
      <p:sp>
        <p:nvSpPr>
          <p:cNvPr id="16394" name="Oval 10">
            <a:extLst>
              <a:ext uri="{FF2B5EF4-FFF2-40B4-BE49-F238E27FC236}">
                <a16:creationId xmlns:a16="http://schemas.microsoft.com/office/drawing/2014/main" id="{11BB8DF2-3C86-452C-90CE-07DE6605CD31}"/>
              </a:ext>
            </a:extLst>
          </p:cNvPr>
          <p:cNvSpPr>
            <a:spLocks noChangeArrowheads="1"/>
          </p:cNvSpPr>
          <p:nvPr/>
        </p:nvSpPr>
        <p:spPr bwMode="auto">
          <a:xfrm>
            <a:off x="8031163" y="2505202"/>
            <a:ext cx="1811337" cy="889000"/>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395" name="Rectangle 11">
            <a:extLst>
              <a:ext uri="{FF2B5EF4-FFF2-40B4-BE49-F238E27FC236}">
                <a16:creationId xmlns:a16="http://schemas.microsoft.com/office/drawing/2014/main" id="{BAF5A963-11FB-4722-B91F-689566E39A1C}"/>
              </a:ext>
            </a:extLst>
          </p:cNvPr>
          <p:cNvSpPr>
            <a:spLocks noChangeArrowheads="1"/>
          </p:cNvSpPr>
          <p:nvPr/>
        </p:nvSpPr>
        <p:spPr bwMode="auto">
          <a:xfrm>
            <a:off x="8135938" y="2824290"/>
            <a:ext cx="1692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“Send it now”</a:t>
            </a:r>
          </a:p>
        </p:txBody>
      </p:sp>
      <p:sp>
        <p:nvSpPr>
          <p:cNvPr id="16396" name="Oval 12">
            <a:extLst>
              <a:ext uri="{FF2B5EF4-FFF2-40B4-BE49-F238E27FC236}">
                <a16:creationId xmlns:a16="http://schemas.microsoft.com/office/drawing/2014/main" id="{8F024539-1A3E-4C11-AF35-1FD9CD6FD73F}"/>
              </a:ext>
            </a:extLst>
          </p:cNvPr>
          <p:cNvSpPr>
            <a:spLocks noChangeArrowheads="1"/>
          </p:cNvSpPr>
          <p:nvPr/>
        </p:nvSpPr>
        <p:spPr bwMode="auto">
          <a:xfrm>
            <a:off x="704850" y="3629152"/>
            <a:ext cx="696913" cy="2413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397" name="Oval 13">
            <a:extLst>
              <a:ext uri="{FF2B5EF4-FFF2-40B4-BE49-F238E27FC236}">
                <a16:creationId xmlns:a16="http://schemas.microsoft.com/office/drawing/2014/main" id="{783681D4-07B8-4250-B4FC-E1E8BDABEAAE}"/>
              </a:ext>
            </a:extLst>
          </p:cNvPr>
          <p:cNvSpPr>
            <a:spLocks noChangeArrowheads="1"/>
          </p:cNvSpPr>
          <p:nvPr/>
        </p:nvSpPr>
        <p:spPr bwMode="auto">
          <a:xfrm>
            <a:off x="1096963" y="4200652"/>
            <a:ext cx="407987" cy="1460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398" name="Oval 14">
            <a:extLst>
              <a:ext uri="{FF2B5EF4-FFF2-40B4-BE49-F238E27FC236}">
                <a16:creationId xmlns:a16="http://schemas.microsoft.com/office/drawing/2014/main" id="{6C94B9A3-57A0-4FEF-B487-21B7F160ED9D}"/>
              </a:ext>
            </a:extLst>
          </p:cNvPr>
          <p:cNvSpPr>
            <a:spLocks noChangeArrowheads="1"/>
          </p:cNvSpPr>
          <p:nvPr/>
        </p:nvSpPr>
        <p:spPr bwMode="auto">
          <a:xfrm>
            <a:off x="1447800" y="4657852"/>
            <a:ext cx="284163" cy="1460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399" name="Oval 15">
            <a:extLst>
              <a:ext uri="{FF2B5EF4-FFF2-40B4-BE49-F238E27FC236}">
                <a16:creationId xmlns:a16="http://schemas.microsoft.com/office/drawing/2014/main" id="{590DCAC7-D3FD-428D-8DB6-532D504F9FF8}"/>
              </a:ext>
            </a:extLst>
          </p:cNvPr>
          <p:cNvSpPr>
            <a:spLocks noChangeArrowheads="1"/>
          </p:cNvSpPr>
          <p:nvPr/>
        </p:nvSpPr>
        <p:spPr bwMode="auto">
          <a:xfrm>
            <a:off x="3222625" y="3781552"/>
            <a:ext cx="696913" cy="2413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400" name="Oval 16">
            <a:extLst>
              <a:ext uri="{FF2B5EF4-FFF2-40B4-BE49-F238E27FC236}">
                <a16:creationId xmlns:a16="http://schemas.microsoft.com/office/drawing/2014/main" id="{52FDB1B3-57FC-4BFA-9766-734F86AE39BB}"/>
              </a:ext>
            </a:extLst>
          </p:cNvPr>
          <p:cNvSpPr>
            <a:spLocks noChangeArrowheads="1"/>
          </p:cNvSpPr>
          <p:nvPr/>
        </p:nvSpPr>
        <p:spPr bwMode="auto">
          <a:xfrm>
            <a:off x="3614738" y="4276852"/>
            <a:ext cx="407987" cy="1460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401" name="Oval 17">
            <a:extLst>
              <a:ext uri="{FF2B5EF4-FFF2-40B4-BE49-F238E27FC236}">
                <a16:creationId xmlns:a16="http://schemas.microsoft.com/office/drawing/2014/main" id="{FE5C474D-90A6-49EE-A78A-397054D25598}"/>
              </a:ext>
            </a:extLst>
          </p:cNvPr>
          <p:cNvSpPr>
            <a:spLocks noChangeArrowheads="1"/>
          </p:cNvSpPr>
          <p:nvPr/>
        </p:nvSpPr>
        <p:spPr bwMode="auto">
          <a:xfrm>
            <a:off x="3903663" y="4695952"/>
            <a:ext cx="284162" cy="1460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402" name="Oval 18">
            <a:extLst>
              <a:ext uri="{FF2B5EF4-FFF2-40B4-BE49-F238E27FC236}">
                <a16:creationId xmlns:a16="http://schemas.microsoft.com/office/drawing/2014/main" id="{2A0DAD21-2610-491F-8D16-16540FB81FE3}"/>
              </a:ext>
            </a:extLst>
          </p:cNvPr>
          <p:cNvSpPr>
            <a:spLocks noChangeArrowheads="1"/>
          </p:cNvSpPr>
          <p:nvPr/>
        </p:nvSpPr>
        <p:spPr bwMode="auto">
          <a:xfrm>
            <a:off x="6276975" y="3933952"/>
            <a:ext cx="696913" cy="2413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403" name="Oval 19">
            <a:extLst>
              <a:ext uri="{FF2B5EF4-FFF2-40B4-BE49-F238E27FC236}">
                <a16:creationId xmlns:a16="http://schemas.microsoft.com/office/drawing/2014/main" id="{E020ED6C-67B7-4B60-B8F1-2655387DBFBF}"/>
              </a:ext>
            </a:extLst>
          </p:cNvPr>
          <p:cNvSpPr>
            <a:spLocks noChangeArrowheads="1"/>
          </p:cNvSpPr>
          <p:nvPr/>
        </p:nvSpPr>
        <p:spPr bwMode="auto">
          <a:xfrm>
            <a:off x="6586538" y="4391152"/>
            <a:ext cx="407987" cy="1460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404" name="Oval 20">
            <a:extLst>
              <a:ext uri="{FF2B5EF4-FFF2-40B4-BE49-F238E27FC236}">
                <a16:creationId xmlns:a16="http://schemas.microsoft.com/office/drawing/2014/main" id="{7135F495-4E95-47C7-ABA0-0105A7ADB8BA}"/>
              </a:ext>
            </a:extLst>
          </p:cNvPr>
          <p:cNvSpPr>
            <a:spLocks noChangeArrowheads="1"/>
          </p:cNvSpPr>
          <p:nvPr/>
        </p:nvSpPr>
        <p:spPr bwMode="auto">
          <a:xfrm>
            <a:off x="6792913" y="4791202"/>
            <a:ext cx="284162" cy="1460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405" name="Oval 21">
            <a:extLst>
              <a:ext uri="{FF2B5EF4-FFF2-40B4-BE49-F238E27FC236}">
                <a16:creationId xmlns:a16="http://schemas.microsoft.com/office/drawing/2014/main" id="{A1B64A7E-6A17-47E9-8846-2C842E120464}"/>
              </a:ext>
            </a:extLst>
          </p:cNvPr>
          <p:cNvSpPr>
            <a:spLocks noChangeArrowheads="1"/>
          </p:cNvSpPr>
          <p:nvPr/>
        </p:nvSpPr>
        <p:spPr bwMode="auto">
          <a:xfrm>
            <a:off x="8505825" y="3705352"/>
            <a:ext cx="696913" cy="2413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406" name="Oval 22">
            <a:extLst>
              <a:ext uri="{FF2B5EF4-FFF2-40B4-BE49-F238E27FC236}">
                <a16:creationId xmlns:a16="http://schemas.microsoft.com/office/drawing/2014/main" id="{29AD0BC5-E9F1-4E4B-B063-EBDA79B961C5}"/>
              </a:ext>
            </a:extLst>
          </p:cNvPr>
          <p:cNvSpPr>
            <a:spLocks noChangeArrowheads="1"/>
          </p:cNvSpPr>
          <p:nvPr/>
        </p:nvSpPr>
        <p:spPr bwMode="auto">
          <a:xfrm>
            <a:off x="8836025" y="4238752"/>
            <a:ext cx="407988" cy="1460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407" name="Oval 23">
            <a:extLst>
              <a:ext uri="{FF2B5EF4-FFF2-40B4-BE49-F238E27FC236}">
                <a16:creationId xmlns:a16="http://schemas.microsoft.com/office/drawing/2014/main" id="{3C9BABE6-3039-4D46-9669-853A88E907B0}"/>
              </a:ext>
            </a:extLst>
          </p:cNvPr>
          <p:cNvSpPr>
            <a:spLocks noChangeArrowheads="1"/>
          </p:cNvSpPr>
          <p:nvPr/>
        </p:nvSpPr>
        <p:spPr bwMode="auto">
          <a:xfrm>
            <a:off x="9001125" y="4753102"/>
            <a:ext cx="284163" cy="1460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grpSp>
        <p:nvGrpSpPr>
          <p:cNvPr id="16410" name="Group 26">
            <a:extLst>
              <a:ext uri="{FF2B5EF4-FFF2-40B4-BE49-F238E27FC236}">
                <a16:creationId xmlns:a16="http://schemas.microsoft.com/office/drawing/2014/main" id="{708DF5DD-9AEA-4A13-B897-23A3BBF35D88}"/>
              </a:ext>
            </a:extLst>
          </p:cNvPr>
          <p:cNvGrpSpPr>
            <a:grpSpLocks/>
          </p:cNvGrpSpPr>
          <p:nvPr/>
        </p:nvGrpSpPr>
        <p:grpSpPr bwMode="auto">
          <a:xfrm>
            <a:off x="1389063" y="4916615"/>
            <a:ext cx="681037" cy="1173162"/>
            <a:chOff x="881" y="2979"/>
            <a:chExt cx="429" cy="739"/>
          </a:xfrm>
        </p:grpSpPr>
        <p:sp>
          <p:nvSpPr>
            <p:cNvPr id="16408" name="Rectangle 24" descr="Horizontal brick">
              <a:extLst>
                <a:ext uri="{FF2B5EF4-FFF2-40B4-BE49-F238E27FC236}">
                  <a16:creationId xmlns:a16="http://schemas.microsoft.com/office/drawing/2014/main" id="{78F456D0-C3F1-490F-8601-B3A042D5C9EE}"/>
                </a:ext>
              </a:extLst>
            </p:cNvPr>
            <p:cNvSpPr>
              <a:spLocks noChangeArrowheads="1"/>
            </p:cNvSpPr>
            <p:nvPr/>
          </p:nvSpPr>
          <p:spPr bwMode="auto">
            <a:xfrm>
              <a:off x="974" y="3151"/>
              <a:ext cx="206" cy="567"/>
            </a:xfrm>
            <a:prstGeom prst="rect">
              <a:avLst/>
            </a:prstGeom>
            <a:pattFill prst="horzBrick">
              <a:fgClr>
                <a:schemeClr val="tx1"/>
              </a:fgClr>
              <a:bgClr>
                <a:schemeClr val="accent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409" name="Arc 25">
              <a:extLst>
                <a:ext uri="{FF2B5EF4-FFF2-40B4-BE49-F238E27FC236}">
                  <a16:creationId xmlns:a16="http://schemas.microsoft.com/office/drawing/2014/main" id="{E0767EAB-21BF-4FA3-8637-2569DEF14650}"/>
                </a:ext>
              </a:extLst>
            </p:cNvPr>
            <p:cNvSpPr>
              <a:spLocks/>
            </p:cNvSpPr>
            <p:nvPr/>
          </p:nvSpPr>
          <p:spPr bwMode="auto">
            <a:xfrm>
              <a:off x="881" y="2979"/>
              <a:ext cx="429" cy="295"/>
            </a:xfrm>
            <a:custGeom>
              <a:avLst/>
              <a:gdLst>
                <a:gd name="G0" fmla="+- 19080 0 0"/>
                <a:gd name="G1" fmla="+- 21600 0 0"/>
                <a:gd name="G2" fmla="+- 21600 0 0"/>
                <a:gd name="T0" fmla="*/ 0 w 40224"/>
                <a:gd name="T1" fmla="*/ 11474 h 21600"/>
                <a:gd name="T2" fmla="*/ 40224 w 40224"/>
                <a:gd name="T3" fmla="*/ 17187 h 21600"/>
                <a:gd name="T4" fmla="*/ 19080 w 40224"/>
                <a:gd name="T5" fmla="*/ 21600 h 21600"/>
              </a:gdLst>
              <a:ahLst/>
              <a:cxnLst>
                <a:cxn ang="0">
                  <a:pos x="T0" y="T1"/>
                </a:cxn>
                <a:cxn ang="0">
                  <a:pos x="T2" y="T3"/>
                </a:cxn>
                <a:cxn ang="0">
                  <a:pos x="T4" y="T5"/>
                </a:cxn>
              </a:cxnLst>
              <a:rect l="0" t="0" r="r" b="b"/>
              <a:pathLst>
                <a:path w="40224" h="21600" fill="none" extrusionOk="0">
                  <a:moveTo>
                    <a:pt x="0" y="11474"/>
                  </a:moveTo>
                  <a:cubicBezTo>
                    <a:pt x="3747" y="4413"/>
                    <a:pt x="11087" y="0"/>
                    <a:pt x="19080" y="0"/>
                  </a:cubicBezTo>
                  <a:cubicBezTo>
                    <a:pt x="29308" y="0"/>
                    <a:pt x="38134" y="7174"/>
                    <a:pt x="40224" y="17186"/>
                  </a:cubicBezTo>
                </a:path>
                <a:path w="40224" h="21600" stroke="0" extrusionOk="0">
                  <a:moveTo>
                    <a:pt x="0" y="11474"/>
                  </a:moveTo>
                  <a:cubicBezTo>
                    <a:pt x="3747" y="4413"/>
                    <a:pt x="11087" y="0"/>
                    <a:pt x="19080" y="0"/>
                  </a:cubicBezTo>
                  <a:cubicBezTo>
                    <a:pt x="29308" y="0"/>
                    <a:pt x="38134" y="7174"/>
                    <a:pt x="40224" y="17186"/>
                  </a:cubicBezTo>
                  <a:lnTo>
                    <a:pt x="19080" y="21600"/>
                  </a:lnTo>
                  <a:close/>
                </a:path>
              </a:pathLst>
            </a:custGeom>
            <a:noFill/>
            <a:ln w="25400" cap="rnd">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grpSp>
      <p:grpSp>
        <p:nvGrpSpPr>
          <p:cNvPr id="16413" name="Group 29">
            <a:extLst>
              <a:ext uri="{FF2B5EF4-FFF2-40B4-BE49-F238E27FC236}">
                <a16:creationId xmlns:a16="http://schemas.microsoft.com/office/drawing/2014/main" id="{B581868C-DFA9-43EB-8F00-F9EDF00D3576}"/>
              </a:ext>
            </a:extLst>
          </p:cNvPr>
          <p:cNvGrpSpPr>
            <a:grpSpLocks/>
          </p:cNvGrpSpPr>
          <p:nvPr/>
        </p:nvGrpSpPr>
        <p:grpSpPr bwMode="auto">
          <a:xfrm>
            <a:off x="3816350" y="4916615"/>
            <a:ext cx="681038" cy="1173162"/>
            <a:chOff x="2410" y="2979"/>
            <a:chExt cx="429" cy="739"/>
          </a:xfrm>
        </p:grpSpPr>
        <p:sp>
          <p:nvSpPr>
            <p:cNvPr id="16411" name="Rectangle 27" descr="Horizontal brick">
              <a:extLst>
                <a:ext uri="{FF2B5EF4-FFF2-40B4-BE49-F238E27FC236}">
                  <a16:creationId xmlns:a16="http://schemas.microsoft.com/office/drawing/2014/main" id="{EF36E8D3-1579-498C-A59C-CCCFB89C5FC1}"/>
                </a:ext>
              </a:extLst>
            </p:cNvPr>
            <p:cNvSpPr>
              <a:spLocks noChangeArrowheads="1"/>
            </p:cNvSpPr>
            <p:nvPr/>
          </p:nvSpPr>
          <p:spPr bwMode="auto">
            <a:xfrm>
              <a:off x="2503" y="3151"/>
              <a:ext cx="206" cy="567"/>
            </a:xfrm>
            <a:prstGeom prst="rect">
              <a:avLst/>
            </a:prstGeom>
            <a:pattFill prst="horzBrick">
              <a:fgClr>
                <a:schemeClr val="tx1"/>
              </a:fgClr>
              <a:bgClr>
                <a:schemeClr val="accent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412" name="Arc 28">
              <a:extLst>
                <a:ext uri="{FF2B5EF4-FFF2-40B4-BE49-F238E27FC236}">
                  <a16:creationId xmlns:a16="http://schemas.microsoft.com/office/drawing/2014/main" id="{88BDD921-AF5D-48B1-ACB1-FB69A0E58270}"/>
                </a:ext>
              </a:extLst>
            </p:cNvPr>
            <p:cNvSpPr>
              <a:spLocks/>
            </p:cNvSpPr>
            <p:nvPr/>
          </p:nvSpPr>
          <p:spPr bwMode="auto">
            <a:xfrm>
              <a:off x="2410" y="2979"/>
              <a:ext cx="429" cy="295"/>
            </a:xfrm>
            <a:custGeom>
              <a:avLst/>
              <a:gdLst>
                <a:gd name="G0" fmla="+- 19080 0 0"/>
                <a:gd name="G1" fmla="+- 21600 0 0"/>
                <a:gd name="G2" fmla="+- 21600 0 0"/>
                <a:gd name="T0" fmla="*/ 0 w 40224"/>
                <a:gd name="T1" fmla="*/ 11474 h 21600"/>
                <a:gd name="T2" fmla="*/ 40224 w 40224"/>
                <a:gd name="T3" fmla="*/ 17187 h 21600"/>
                <a:gd name="T4" fmla="*/ 19080 w 40224"/>
                <a:gd name="T5" fmla="*/ 21600 h 21600"/>
              </a:gdLst>
              <a:ahLst/>
              <a:cxnLst>
                <a:cxn ang="0">
                  <a:pos x="T0" y="T1"/>
                </a:cxn>
                <a:cxn ang="0">
                  <a:pos x="T2" y="T3"/>
                </a:cxn>
                <a:cxn ang="0">
                  <a:pos x="T4" y="T5"/>
                </a:cxn>
              </a:cxnLst>
              <a:rect l="0" t="0" r="r" b="b"/>
              <a:pathLst>
                <a:path w="40224" h="21600" fill="none" extrusionOk="0">
                  <a:moveTo>
                    <a:pt x="0" y="11474"/>
                  </a:moveTo>
                  <a:cubicBezTo>
                    <a:pt x="3747" y="4413"/>
                    <a:pt x="11087" y="0"/>
                    <a:pt x="19080" y="0"/>
                  </a:cubicBezTo>
                  <a:cubicBezTo>
                    <a:pt x="29308" y="0"/>
                    <a:pt x="38134" y="7174"/>
                    <a:pt x="40224" y="17186"/>
                  </a:cubicBezTo>
                </a:path>
                <a:path w="40224" h="21600" stroke="0" extrusionOk="0">
                  <a:moveTo>
                    <a:pt x="0" y="11474"/>
                  </a:moveTo>
                  <a:cubicBezTo>
                    <a:pt x="3747" y="4413"/>
                    <a:pt x="11087" y="0"/>
                    <a:pt x="19080" y="0"/>
                  </a:cubicBezTo>
                  <a:cubicBezTo>
                    <a:pt x="29308" y="0"/>
                    <a:pt x="38134" y="7174"/>
                    <a:pt x="40224" y="17186"/>
                  </a:cubicBezTo>
                  <a:lnTo>
                    <a:pt x="19080" y="21600"/>
                  </a:lnTo>
                  <a:close/>
                </a:path>
              </a:pathLst>
            </a:custGeom>
            <a:noFill/>
            <a:ln w="25400" cap="rnd">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grpSp>
      <p:grpSp>
        <p:nvGrpSpPr>
          <p:cNvPr id="16416" name="Group 32">
            <a:extLst>
              <a:ext uri="{FF2B5EF4-FFF2-40B4-BE49-F238E27FC236}">
                <a16:creationId xmlns:a16="http://schemas.microsoft.com/office/drawing/2014/main" id="{F96C9398-3AC1-45A7-B05C-BAAE53BA30E5}"/>
              </a:ext>
            </a:extLst>
          </p:cNvPr>
          <p:cNvGrpSpPr>
            <a:grpSpLocks/>
          </p:cNvGrpSpPr>
          <p:nvPr/>
        </p:nvGrpSpPr>
        <p:grpSpPr bwMode="auto">
          <a:xfrm>
            <a:off x="6643688" y="4916615"/>
            <a:ext cx="679450" cy="1173162"/>
            <a:chOff x="4191" y="2979"/>
            <a:chExt cx="428" cy="739"/>
          </a:xfrm>
        </p:grpSpPr>
        <p:sp>
          <p:nvSpPr>
            <p:cNvPr id="16414" name="Rectangle 30" descr="Horizontal brick">
              <a:extLst>
                <a:ext uri="{FF2B5EF4-FFF2-40B4-BE49-F238E27FC236}">
                  <a16:creationId xmlns:a16="http://schemas.microsoft.com/office/drawing/2014/main" id="{D1C0B131-CC9B-4C1D-86A0-A6AD75320C61}"/>
                </a:ext>
              </a:extLst>
            </p:cNvPr>
            <p:cNvSpPr>
              <a:spLocks noChangeArrowheads="1"/>
            </p:cNvSpPr>
            <p:nvPr/>
          </p:nvSpPr>
          <p:spPr bwMode="auto">
            <a:xfrm>
              <a:off x="4283" y="3151"/>
              <a:ext cx="206" cy="567"/>
            </a:xfrm>
            <a:prstGeom prst="rect">
              <a:avLst/>
            </a:prstGeom>
            <a:pattFill prst="horzBrick">
              <a:fgClr>
                <a:schemeClr val="tx1"/>
              </a:fgClr>
              <a:bgClr>
                <a:schemeClr val="accent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415" name="Arc 31">
              <a:extLst>
                <a:ext uri="{FF2B5EF4-FFF2-40B4-BE49-F238E27FC236}">
                  <a16:creationId xmlns:a16="http://schemas.microsoft.com/office/drawing/2014/main" id="{1A80A708-7939-4BC3-9E57-DB29C18F597D}"/>
                </a:ext>
              </a:extLst>
            </p:cNvPr>
            <p:cNvSpPr>
              <a:spLocks/>
            </p:cNvSpPr>
            <p:nvPr/>
          </p:nvSpPr>
          <p:spPr bwMode="auto">
            <a:xfrm>
              <a:off x="4191" y="2979"/>
              <a:ext cx="428" cy="295"/>
            </a:xfrm>
            <a:custGeom>
              <a:avLst/>
              <a:gdLst>
                <a:gd name="G0" fmla="+- 19068 0 0"/>
                <a:gd name="G1" fmla="+- 21600 0 0"/>
                <a:gd name="G2" fmla="+- 21600 0 0"/>
                <a:gd name="T0" fmla="*/ 0 w 40214"/>
                <a:gd name="T1" fmla="*/ 11453 h 21600"/>
                <a:gd name="T2" fmla="*/ 40214 w 40214"/>
                <a:gd name="T3" fmla="*/ 17196 h 21600"/>
                <a:gd name="T4" fmla="*/ 19068 w 40214"/>
                <a:gd name="T5" fmla="*/ 21600 h 21600"/>
              </a:gdLst>
              <a:ahLst/>
              <a:cxnLst>
                <a:cxn ang="0">
                  <a:pos x="T0" y="T1"/>
                </a:cxn>
                <a:cxn ang="0">
                  <a:pos x="T2" y="T3"/>
                </a:cxn>
                <a:cxn ang="0">
                  <a:pos x="T4" y="T5"/>
                </a:cxn>
              </a:cxnLst>
              <a:rect l="0" t="0" r="r" b="b"/>
              <a:pathLst>
                <a:path w="40214" h="21600" fill="none" extrusionOk="0">
                  <a:moveTo>
                    <a:pt x="-1" y="11452"/>
                  </a:moveTo>
                  <a:cubicBezTo>
                    <a:pt x="3750" y="4404"/>
                    <a:pt x="11083" y="0"/>
                    <a:pt x="19068" y="0"/>
                  </a:cubicBezTo>
                  <a:cubicBezTo>
                    <a:pt x="29299" y="0"/>
                    <a:pt x="38128" y="7178"/>
                    <a:pt x="40214" y="17195"/>
                  </a:cubicBezTo>
                </a:path>
                <a:path w="40214" h="21600" stroke="0" extrusionOk="0">
                  <a:moveTo>
                    <a:pt x="-1" y="11452"/>
                  </a:moveTo>
                  <a:cubicBezTo>
                    <a:pt x="3750" y="4404"/>
                    <a:pt x="11083" y="0"/>
                    <a:pt x="19068" y="0"/>
                  </a:cubicBezTo>
                  <a:cubicBezTo>
                    <a:pt x="29299" y="0"/>
                    <a:pt x="38128" y="7178"/>
                    <a:pt x="40214" y="17195"/>
                  </a:cubicBezTo>
                  <a:lnTo>
                    <a:pt x="19068" y="21600"/>
                  </a:lnTo>
                  <a:close/>
                </a:path>
              </a:pathLst>
            </a:custGeom>
            <a:noFill/>
            <a:ln w="25400" cap="rnd">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grpSp>
      <p:grpSp>
        <p:nvGrpSpPr>
          <p:cNvPr id="16419" name="Group 35">
            <a:extLst>
              <a:ext uri="{FF2B5EF4-FFF2-40B4-BE49-F238E27FC236}">
                <a16:creationId xmlns:a16="http://schemas.microsoft.com/office/drawing/2014/main" id="{C0FD5AB3-1ABD-4433-B60C-2E2E9F115AEE}"/>
              </a:ext>
            </a:extLst>
          </p:cNvPr>
          <p:cNvGrpSpPr>
            <a:grpSpLocks/>
          </p:cNvGrpSpPr>
          <p:nvPr/>
        </p:nvGrpSpPr>
        <p:grpSpPr bwMode="auto">
          <a:xfrm>
            <a:off x="8809038" y="4916615"/>
            <a:ext cx="679450" cy="1173162"/>
            <a:chOff x="5555" y="2979"/>
            <a:chExt cx="428" cy="739"/>
          </a:xfrm>
        </p:grpSpPr>
        <p:sp>
          <p:nvSpPr>
            <p:cNvPr id="16417" name="Rectangle 33" descr="Horizontal brick">
              <a:extLst>
                <a:ext uri="{FF2B5EF4-FFF2-40B4-BE49-F238E27FC236}">
                  <a16:creationId xmlns:a16="http://schemas.microsoft.com/office/drawing/2014/main" id="{BA776B0E-446C-4155-A80A-D4DBB964E7F8}"/>
                </a:ext>
              </a:extLst>
            </p:cNvPr>
            <p:cNvSpPr>
              <a:spLocks noChangeArrowheads="1"/>
            </p:cNvSpPr>
            <p:nvPr/>
          </p:nvSpPr>
          <p:spPr bwMode="auto">
            <a:xfrm>
              <a:off x="5647" y="3151"/>
              <a:ext cx="206" cy="567"/>
            </a:xfrm>
            <a:prstGeom prst="rect">
              <a:avLst/>
            </a:prstGeom>
            <a:pattFill prst="horzBrick">
              <a:fgClr>
                <a:schemeClr val="tx1"/>
              </a:fgClr>
              <a:bgClr>
                <a:schemeClr val="accent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418" name="Arc 34">
              <a:extLst>
                <a:ext uri="{FF2B5EF4-FFF2-40B4-BE49-F238E27FC236}">
                  <a16:creationId xmlns:a16="http://schemas.microsoft.com/office/drawing/2014/main" id="{319A7DEB-AB81-4F23-A41C-E2E72C65C157}"/>
                </a:ext>
              </a:extLst>
            </p:cNvPr>
            <p:cNvSpPr>
              <a:spLocks/>
            </p:cNvSpPr>
            <p:nvPr/>
          </p:nvSpPr>
          <p:spPr bwMode="auto">
            <a:xfrm>
              <a:off x="5555" y="2979"/>
              <a:ext cx="428" cy="295"/>
            </a:xfrm>
            <a:custGeom>
              <a:avLst/>
              <a:gdLst>
                <a:gd name="G0" fmla="+- 19068 0 0"/>
                <a:gd name="G1" fmla="+- 21600 0 0"/>
                <a:gd name="G2" fmla="+- 21600 0 0"/>
                <a:gd name="T0" fmla="*/ 0 w 40214"/>
                <a:gd name="T1" fmla="*/ 11453 h 21600"/>
                <a:gd name="T2" fmla="*/ 40214 w 40214"/>
                <a:gd name="T3" fmla="*/ 17196 h 21600"/>
                <a:gd name="T4" fmla="*/ 19068 w 40214"/>
                <a:gd name="T5" fmla="*/ 21600 h 21600"/>
              </a:gdLst>
              <a:ahLst/>
              <a:cxnLst>
                <a:cxn ang="0">
                  <a:pos x="T0" y="T1"/>
                </a:cxn>
                <a:cxn ang="0">
                  <a:pos x="T2" y="T3"/>
                </a:cxn>
                <a:cxn ang="0">
                  <a:pos x="T4" y="T5"/>
                </a:cxn>
              </a:cxnLst>
              <a:rect l="0" t="0" r="r" b="b"/>
              <a:pathLst>
                <a:path w="40214" h="21600" fill="none" extrusionOk="0">
                  <a:moveTo>
                    <a:pt x="-1" y="11452"/>
                  </a:moveTo>
                  <a:cubicBezTo>
                    <a:pt x="3750" y="4404"/>
                    <a:pt x="11083" y="0"/>
                    <a:pt x="19068" y="0"/>
                  </a:cubicBezTo>
                  <a:cubicBezTo>
                    <a:pt x="29299" y="0"/>
                    <a:pt x="38128" y="7178"/>
                    <a:pt x="40214" y="17195"/>
                  </a:cubicBezTo>
                </a:path>
                <a:path w="40214" h="21600" stroke="0" extrusionOk="0">
                  <a:moveTo>
                    <a:pt x="-1" y="11452"/>
                  </a:moveTo>
                  <a:cubicBezTo>
                    <a:pt x="3750" y="4404"/>
                    <a:pt x="11083" y="0"/>
                    <a:pt x="19068" y="0"/>
                  </a:cubicBezTo>
                  <a:cubicBezTo>
                    <a:pt x="29299" y="0"/>
                    <a:pt x="38128" y="7178"/>
                    <a:pt x="40214" y="17195"/>
                  </a:cubicBezTo>
                  <a:lnTo>
                    <a:pt x="19068" y="21600"/>
                  </a:lnTo>
                  <a:close/>
                </a:path>
              </a:pathLst>
            </a:custGeom>
            <a:noFill/>
            <a:ln w="25400" cap="rnd">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grpSp>
      <p:pic>
        <p:nvPicPr>
          <p:cNvPr id="16420" name="Picture 36">
            <a:extLst>
              <a:ext uri="{FF2B5EF4-FFF2-40B4-BE49-F238E27FC236}">
                <a16:creationId xmlns:a16="http://schemas.microsoft.com/office/drawing/2014/main" id="{022F260D-415C-4B3C-A6C5-93A5DF3BDA6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5150" y="5178552"/>
            <a:ext cx="3841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21" name="Picture 37">
            <a:extLst>
              <a:ext uri="{FF2B5EF4-FFF2-40B4-BE49-F238E27FC236}">
                <a16:creationId xmlns:a16="http://schemas.microsoft.com/office/drawing/2014/main" id="{C5E40141-FD11-4361-B842-E8AC7E38C9F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5562727"/>
            <a:ext cx="1044575"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22" name="Rectangle 38">
            <a:extLst>
              <a:ext uri="{FF2B5EF4-FFF2-40B4-BE49-F238E27FC236}">
                <a16:creationId xmlns:a16="http://schemas.microsoft.com/office/drawing/2014/main" id="{522FE2DE-BD0B-4121-BBDF-5ED5DC633326}"/>
              </a:ext>
            </a:extLst>
          </p:cNvPr>
          <p:cNvSpPr>
            <a:spLocks noChangeArrowheads="1"/>
          </p:cNvSpPr>
          <p:nvPr/>
        </p:nvSpPr>
        <p:spPr bwMode="auto">
          <a:xfrm>
            <a:off x="2608263" y="5308727"/>
            <a:ext cx="196850" cy="130175"/>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423" name="Rectangle 39">
            <a:extLst>
              <a:ext uri="{FF2B5EF4-FFF2-40B4-BE49-F238E27FC236}">
                <a16:creationId xmlns:a16="http://schemas.microsoft.com/office/drawing/2014/main" id="{D40385A7-EDE4-4781-99D1-080804E8D865}"/>
              </a:ext>
            </a:extLst>
          </p:cNvPr>
          <p:cNvSpPr>
            <a:spLocks noChangeArrowheads="1"/>
          </p:cNvSpPr>
          <p:nvPr/>
        </p:nvSpPr>
        <p:spPr bwMode="auto">
          <a:xfrm>
            <a:off x="3054350" y="5429377"/>
            <a:ext cx="288925" cy="180975"/>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424" name="Rectangle 40">
            <a:extLst>
              <a:ext uri="{FF2B5EF4-FFF2-40B4-BE49-F238E27FC236}">
                <a16:creationId xmlns:a16="http://schemas.microsoft.com/office/drawing/2014/main" id="{40CB42EA-C410-447F-8863-BC05F5AB9B59}"/>
              </a:ext>
            </a:extLst>
          </p:cNvPr>
          <p:cNvSpPr>
            <a:spLocks noChangeArrowheads="1"/>
          </p:cNvSpPr>
          <p:nvPr/>
        </p:nvSpPr>
        <p:spPr bwMode="auto">
          <a:xfrm>
            <a:off x="2570163" y="5737352"/>
            <a:ext cx="328612" cy="163513"/>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425" name="Rectangle 41">
            <a:extLst>
              <a:ext uri="{FF2B5EF4-FFF2-40B4-BE49-F238E27FC236}">
                <a16:creationId xmlns:a16="http://schemas.microsoft.com/office/drawing/2014/main" id="{C46DFA8E-411A-4B9F-9267-1AD9F67F8694}"/>
              </a:ext>
            </a:extLst>
          </p:cNvPr>
          <p:cNvSpPr>
            <a:spLocks noChangeArrowheads="1"/>
          </p:cNvSpPr>
          <p:nvPr/>
        </p:nvSpPr>
        <p:spPr bwMode="auto">
          <a:xfrm>
            <a:off x="3090863" y="5840540"/>
            <a:ext cx="271462" cy="249237"/>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pic>
        <p:nvPicPr>
          <p:cNvPr id="16426" name="Picture 42">
            <a:extLst>
              <a:ext uri="{FF2B5EF4-FFF2-40B4-BE49-F238E27FC236}">
                <a16:creationId xmlns:a16="http://schemas.microsoft.com/office/drawing/2014/main" id="{E483AEC3-3990-4585-AD8B-64CB9EB0711A}"/>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6450" y="5281740"/>
            <a:ext cx="514350" cy="82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27" name="Picture 43">
            <a:extLst>
              <a:ext uri="{FF2B5EF4-FFF2-40B4-BE49-F238E27FC236}">
                <a16:creationId xmlns:a16="http://schemas.microsoft.com/office/drawing/2014/main" id="{4B57F3CC-69C0-435F-BC46-62D20C27F4F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6363" y="5610352"/>
            <a:ext cx="1195387"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28" name="Rectangle 44">
            <a:extLst>
              <a:ext uri="{FF2B5EF4-FFF2-40B4-BE49-F238E27FC236}">
                <a16:creationId xmlns:a16="http://schemas.microsoft.com/office/drawing/2014/main" id="{A6FD3515-3E10-4E6B-B825-42D344A12B34}"/>
              </a:ext>
            </a:extLst>
          </p:cNvPr>
          <p:cNvSpPr>
            <a:spLocks noChangeArrowheads="1"/>
          </p:cNvSpPr>
          <p:nvPr/>
        </p:nvSpPr>
        <p:spPr bwMode="auto">
          <a:xfrm>
            <a:off x="7680325" y="5292852"/>
            <a:ext cx="198438" cy="128588"/>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429" name="Rectangle 45">
            <a:extLst>
              <a:ext uri="{FF2B5EF4-FFF2-40B4-BE49-F238E27FC236}">
                <a16:creationId xmlns:a16="http://schemas.microsoft.com/office/drawing/2014/main" id="{369AA6DD-2089-4EDC-9188-49F8E45E5DD2}"/>
              </a:ext>
            </a:extLst>
          </p:cNvPr>
          <p:cNvSpPr>
            <a:spLocks noChangeArrowheads="1"/>
          </p:cNvSpPr>
          <p:nvPr/>
        </p:nvSpPr>
        <p:spPr bwMode="auto">
          <a:xfrm>
            <a:off x="8128000" y="5411915"/>
            <a:ext cx="288925" cy="180975"/>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430" name="Rectangle 46">
            <a:extLst>
              <a:ext uri="{FF2B5EF4-FFF2-40B4-BE49-F238E27FC236}">
                <a16:creationId xmlns:a16="http://schemas.microsoft.com/office/drawing/2014/main" id="{BDF79771-47DD-442B-88B3-E42C9A9A9F4B}"/>
              </a:ext>
            </a:extLst>
          </p:cNvPr>
          <p:cNvSpPr>
            <a:spLocks noChangeArrowheads="1"/>
          </p:cNvSpPr>
          <p:nvPr/>
        </p:nvSpPr>
        <p:spPr bwMode="auto">
          <a:xfrm>
            <a:off x="7643813" y="5721477"/>
            <a:ext cx="327025" cy="161925"/>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431" name="Rectangle 47">
            <a:extLst>
              <a:ext uri="{FF2B5EF4-FFF2-40B4-BE49-F238E27FC236}">
                <a16:creationId xmlns:a16="http://schemas.microsoft.com/office/drawing/2014/main" id="{60146B8C-F30C-4C4F-9742-0388968BCCF0}"/>
              </a:ext>
            </a:extLst>
          </p:cNvPr>
          <p:cNvSpPr>
            <a:spLocks noChangeArrowheads="1"/>
          </p:cNvSpPr>
          <p:nvPr/>
        </p:nvSpPr>
        <p:spPr bwMode="auto">
          <a:xfrm>
            <a:off x="8162925" y="5823077"/>
            <a:ext cx="273050" cy="249238"/>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700" b="0" i="0"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sp>
        <p:nvSpPr>
          <p:cNvPr id="16432" name="Rectangle 48">
            <a:extLst>
              <a:ext uri="{FF2B5EF4-FFF2-40B4-BE49-F238E27FC236}">
                <a16:creationId xmlns:a16="http://schemas.microsoft.com/office/drawing/2014/main" id="{60A9075A-0385-4313-84C1-61E28DF30D4F}"/>
              </a:ext>
            </a:extLst>
          </p:cNvPr>
          <p:cNvSpPr>
            <a:spLocks noChangeArrowheads="1"/>
          </p:cNvSpPr>
          <p:nvPr/>
        </p:nvSpPr>
        <p:spPr bwMode="auto">
          <a:xfrm>
            <a:off x="0" y="6353302"/>
            <a:ext cx="1596592" cy="31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Manufacturing</a:t>
            </a:r>
          </a:p>
        </p:txBody>
      </p:sp>
      <p:sp>
        <p:nvSpPr>
          <p:cNvPr id="16433" name="Rectangle 49">
            <a:extLst>
              <a:ext uri="{FF2B5EF4-FFF2-40B4-BE49-F238E27FC236}">
                <a16:creationId xmlns:a16="http://schemas.microsoft.com/office/drawing/2014/main" id="{07EE691A-73D5-40F4-9447-6FD493ABB18C}"/>
              </a:ext>
            </a:extLst>
          </p:cNvPr>
          <p:cNvSpPr>
            <a:spLocks noChangeArrowheads="1"/>
          </p:cNvSpPr>
          <p:nvPr/>
        </p:nvSpPr>
        <p:spPr bwMode="auto">
          <a:xfrm>
            <a:off x="2025650" y="6353302"/>
            <a:ext cx="1780938" cy="31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Central logistics</a:t>
            </a:r>
          </a:p>
        </p:txBody>
      </p:sp>
      <p:sp>
        <p:nvSpPr>
          <p:cNvPr id="16434" name="Rectangle 50">
            <a:extLst>
              <a:ext uri="{FF2B5EF4-FFF2-40B4-BE49-F238E27FC236}">
                <a16:creationId xmlns:a16="http://schemas.microsoft.com/office/drawing/2014/main" id="{6C3CE377-1E8E-4981-99EC-5D0567D74293}"/>
              </a:ext>
            </a:extLst>
          </p:cNvPr>
          <p:cNvSpPr>
            <a:spLocks noChangeArrowheads="1"/>
          </p:cNvSpPr>
          <p:nvPr/>
        </p:nvSpPr>
        <p:spPr bwMode="auto">
          <a:xfrm>
            <a:off x="4481513" y="6353302"/>
            <a:ext cx="2159246" cy="31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Group central traffic</a:t>
            </a:r>
          </a:p>
        </p:txBody>
      </p:sp>
      <p:sp>
        <p:nvSpPr>
          <p:cNvPr id="16435" name="Rectangle 51">
            <a:extLst>
              <a:ext uri="{FF2B5EF4-FFF2-40B4-BE49-F238E27FC236}">
                <a16:creationId xmlns:a16="http://schemas.microsoft.com/office/drawing/2014/main" id="{77D9FD69-577A-494B-9406-749127C28E39}"/>
              </a:ext>
            </a:extLst>
          </p:cNvPr>
          <p:cNvSpPr>
            <a:spLocks noChangeArrowheads="1"/>
          </p:cNvSpPr>
          <p:nvPr/>
        </p:nvSpPr>
        <p:spPr bwMode="auto">
          <a:xfrm>
            <a:off x="6958013" y="6353302"/>
            <a:ext cx="2646559" cy="31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Group company logistics</a:t>
            </a:r>
          </a:p>
        </p:txBody>
      </p:sp>
      <p:sp>
        <p:nvSpPr>
          <p:cNvPr id="52" name="Rectangle 2">
            <a:extLst>
              <a:ext uri="{FF2B5EF4-FFF2-40B4-BE49-F238E27FC236}">
                <a16:creationId xmlns:a16="http://schemas.microsoft.com/office/drawing/2014/main" id="{7A499991-45A8-42E9-B2AD-BDB5851FA038}"/>
              </a:ext>
            </a:extLst>
          </p:cNvPr>
          <p:cNvSpPr txBox="1">
            <a:spLocks noChangeArrowheads="1"/>
          </p:cNvSpPr>
          <p:nvPr/>
        </p:nvSpPr>
        <p:spPr>
          <a:xfrm>
            <a:off x="454617" y="47634"/>
            <a:ext cx="7627143" cy="495461"/>
          </a:xfrm>
          <a:prstGeom prst="rect">
            <a:avLst/>
          </a:prstGeom>
          <a:ln/>
        </p:spPr>
        <p:txBody>
          <a:bodyPr vert="horz" lIns="107153" tIns="53569" rIns="107153" bIns="53569" rtlCol="0" anchor="b" anchorCtr="0">
            <a:noAutofit/>
          </a:bodyPr>
          <a:lstStyle>
            <a:lvl1pPr algn="l" defTabSz="1071523" rtl="0" eaLnBrk="1" latinLnBrk="0" hangingPunct="1">
              <a:spcBef>
                <a:spcPts val="469"/>
              </a:spcBef>
              <a:buNone/>
              <a:defRPr sz="4700" b="0" kern="1200" cap="none" spc="0" baseline="0">
                <a:solidFill>
                  <a:schemeClr val="tx1"/>
                </a:solidFill>
                <a:latin typeface="+mj-lt"/>
                <a:ea typeface="+mj-ea"/>
                <a:cs typeface="Tunga" pitchFamily="2"/>
              </a:defRPr>
            </a:lvl1pPr>
          </a:lstStyle>
          <a:p>
            <a:pPr algn="ctr" fontAlgn="auto">
              <a:lnSpc>
                <a:spcPct val="100000"/>
              </a:lnSpc>
              <a:spcAft>
                <a:spcPts val="0"/>
              </a:spcAft>
            </a:pPr>
            <a:r>
              <a:rPr lang="en-GB" altLang="en-US" sz="2800" dirty="0">
                <a:solidFill>
                  <a:srgbClr val="FF0000"/>
                </a:solidFill>
                <a:latin typeface="Calibri" panose="020F0502020204030204" pitchFamily="34" charset="0"/>
                <a:cs typeface="Calibri" panose="020F0502020204030204" pitchFamily="34" charset="0"/>
              </a:rPr>
              <a:t>Post-war period till 1980’</a:t>
            </a:r>
          </a:p>
        </p:txBody>
      </p:sp>
      <p:sp>
        <p:nvSpPr>
          <p:cNvPr id="2" name="Rectangle 1">
            <a:extLst>
              <a:ext uri="{FF2B5EF4-FFF2-40B4-BE49-F238E27FC236}">
                <a16:creationId xmlns:a16="http://schemas.microsoft.com/office/drawing/2014/main" id="{2D8AAC54-F6C3-4213-AFE2-EE781B721022}"/>
              </a:ext>
            </a:extLst>
          </p:cNvPr>
          <p:cNvSpPr/>
          <p:nvPr/>
        </p:nvSpPr>
        <p:spPr>
          <a:xfrm>
            <a:off x="1075330" y="724764"/>
            <a:ext cx="7448899" cy="535531"/>
          </a:xfrm>
          <a:prstGeom prst="rect">
            <a:avLst/>
          </a:prstGeom>
        </p:spPr>
        <p:txBody>
          <a:bodyPr wrap="none">
            <a:spAutoFit/>
          </a:bodyPr>
          <a:lstStyle/>
          <a:p>
            <a:r>
              <a:rPr lang="en-GB" altLang="en-US" sz="3200" dirty="0">
                <a:solidFill>
                  <a:srgbClr val="FFFF00"/>
                </a:solidFill>
                <a:latin typeface="Calibri" panose="020F0502020204030204" pitchFamily="34" charset="0"/>
                <a:cs typeface="Calibri" panose="020F0502020204030204" pitchFamily="34" charset="0"/>
              </a:rPr>
              <a:t>Specialization led to building internal walls</a:t>
            </a:r>
            <a:endParaRPr lang="en-GB" sz="3200" dirty="0">
              <a:solidFill>
                <a:srgbClr val="FFFF00"/>
              </a:solidFill>
            </a:endParaRPr>
          </a:p>
        </p:txBody>
      </p:sp>
      <p:sp>
        <p:nvSpPr>
          <p:cNvPr id="4" name="Title 3">
            <a:extLst>
              <a:ext uri="{FF2B5EF4-FFF2-40B4-BE49-F238E27FC236}">
                <a16:creationId xmlns:a16="http://schemas.microsoft.com/office/drawing/2014/main" id="{95826E1E-CD33-47D9-AAF1-F7B2FF432462}"/>
              </a:ext>
            </a:extLst>
          </p:cNvPr>
          <p:cNvSpPr>
            <a:spLocks noGrp="1"/>
          </p:cNvSpPr>
          <p:nvPr>
            <p:ph type="title"/>
          </p:nvPr>
        </p:nvSpPr>
        <p:spPr>
          <a:solidFill>
            <a:schemeClr val="tx1">
              <a:lumMod val="85000"/>
            </a:schemeClr>
          </a:solidFill>
        </p:spPr>
        <p:txBody>
          <a:bodyPr/>
          <a:lstStyle/>
          <a:p>
            <a:r>
              <a:rPr lang="en-GB" altLang="en-US" dirty="0">
                <a:solidFill>
                  <a:srgbClr val="FF0000"/>
                </a:solidFill>
                <a:latin typeface="Calibri" panose="020F0502020204030204" pitchFamily="34" charset="0"/>
                <a:cs typeface="Calibri" panose="020F0502020204030204" pitchFamily="34" charset="0"/>
              </a:rPr>
              <a:t>Post-war period till 1980</a:t>
            </a:r>
            <a:r>
              <a:rPr lang="pl-PL" altLang="en-US" dirty="0">
                <a:solidFill>
                  <a:srgbClr val="FF0000"/>
                </a:solidFill>
                <a:latin typeface="Calibri" panose="020F0502020204030204" pitchFamily="34" charset="0"/>
                <a:cs typeface="Calibri" panose="020F0502020204030204" pitchFamily="34" charset="0"/>
              </a:rPr>
              <a:t>’</a:t>
            </a:r>
            <a:endParaRPr lang="en-GB" dirty="0">
              <a:solidFill>
                <a:srgbClr val="FF0000"/>
              </a:solidFill>
            </a:endParaRPr>
          </a:p>
        </p:txBody>
      </p:sp>
    </p:spTree>
  </p:cSld>
  <p:clrMapOvr>
    <a:overrideClrMapping bg1="dk1" tx1="lt1" bg2="dk2" tx2="lt2" accent1="accent1" accent2="accent2" accent3="accent3" accent4="accent4" accent5="accent5" accent6="accent6" hlink="hlink" folHlink="folHlink"/>
  </p:clrMapOvr>
  <p:transition>
    <p:strips dir="l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cf-rela">
  <a:themeElements>
    <a:clrScheme name="">
      <a:dk1>
        <a:srgbClr val="000000"/>
      </a:dk1>
      <a:lt1>
        <a:srgbClr val="063DE8"/>
      </a:lt1>
      <a:dk2>
        <a:srgbClr val="FC0128"/>
      </a:dk2>
      <a:lt2>
        <a:srgbClr val="919191"/>
      </a:lt2>
      <a:accent1>
        <a:srgbClr val="CECECE"/>
      </a:accent1>
      <a:accent2>
        <a:srgbClr val="00AE00"/>
      </a:accent2>
      <a:accent3>
        <a:srgbClr val="AAAFF2"/>
      </a:accent3>
      <a:accent4>
        <a:srgbClr val="000000"/>
      </a:accent4>
      <a:accent5>
        <a:srgbClr val="E3E3E3"/>
      </a:accent5>
      <a:accent6>
        <a:srgbClr val="009D00"/>
      </a:accent6>
      <a:hlink>
        <a:srgbClr val="FC0128"/>
      </a:hlink>
      <a:folHlink>
        <a:srgbClr val="CECECE"/>
      </a:folHlink>
    </a:clrScheme>
    <a:fontScheme name="Bcf-re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GB" altLang="en-US" sz="2000" b="1" i="0" u="none" strike="noStrike" cap="none" normalizeH="0" baseline="0" smtClean="0">
            <a:ln>
              <a:noFill/>
            </a:ln>
            <a:solidFill>
              <a:schemeClr val="tx2"/>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GB" altLang="en-US" sz="2000" b="1" i="0" u="none" strike="noStrike" cap="none" normalizeH="0" baseline="0" smtClean="0">
            <a:ln>
              <a:noFill/>
            </a:ln>
            <a:solidFill>
              <a:schemeClr val="tx2"/>
            </a:solidFill>
            <a:effectLst/>
            <a:latin typeface="Times New Roman" panose="02020603050405020304" pitchFamily="18" charset="0"/>
          </a:defRPr>
        </a:defPPr>
      </a:lstStyle>
    </a:lnDef>
  </a:objectDefaults>
  <a:extraClrSchemeLst>
    <a:extraClrScheme>
      <a:clrScheme name="Bcf-rel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cf-rel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cf-rel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cf-rel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cf-rel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cf-rel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cf-rel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fillRect/>
          </a:stretch>
        </a:blipFill>
      </a:bgFillStyleLst>
    </a:fmtScheme>
  </a:themeElements>
  <a:objectDefaults/>
  <a:extraClrSchemeLst/>
</a:theme>
</file>

<file path=ppt/theme/theme3.xml><?xml version="1.0" encoding="utf-8"?>
<a:theme xmlns:a="http://schemas.openxmlformats.org/drawingml/2006/main" name="Bcf-main">
  <a:themeElements>
    <a:clrScheme name="">
      <a:dk1>
        <a:srgbClr val="000000"/>
      </a:dk1>
      <a:lt1>
        <a:srgbClr val="063DE8"/>
      </a:lt1>
      <a:dk2>
        <a:srgbClr val="FC0128"/>
      </a:dk2>
      <a:lt2>
        <a:srgbClr val="919191"/>
      </a:lt2>
      <a:accent1>
        <a:srgbClr val="CECECE"/>
      </a:accent1>
      <a:accent2>
        <a:srgbClr val="00AE00"/>
      </a:accent2>
      <a:accent3>
        <a:srgbClr val="AAAFF2"/>
      </a:accent3>
      <a:accent4>
        <a:srgbClr val="000000"/>
      </a:accent4>
      <a:accent5>
        <a:srgbClr val="E3E3E3"/>
      </a:accent5>
      <a:accent6>
        <a:srgbClr val="009D00"/>
      </a:accent6>
      <a:hlink>
        <a:srgbClr val="FC0128"/>
      </a:hlink>
      <a:folHlink>
        <a:srgbClr val="CECECE"/>
      </a:folHlink>
    </a:clrScheme>
    <a:fontScheme name="Bcf-ma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GB" altLang="en-US" sz="1200" b="0" i="0" u="none" strike="noStrike" cap="none" normalizeH="0" baseline="0" smtClean="0">
            <a:ln>
              <a:noFill/>
            </a:ln>
            <a:solidFill>
              <a:srgbClr val="FAFD00"/>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GB" altLang="en-US" sz="1200" b="0" i="0" u="none" strike="noStrike" cap="none" normalizeH="0" baseline="0" smtClean="0">
            <a:ln>
              <a:noFill/>
            </a:ln>
            <a:solidFill>
              <a:srgbClr val="FAFD00"/>
            </a:solidFill>
            <a:effectLst/>
            <a:latin typeface="Arial" panose="020B0604020202020204" pitchFamily="34" charset="0"/>
          </a:defRPr>
        </a:defPPr>
      </a:lstStyle>
    </a:lnDef>
  </a:objectDefaults>
  <a:extraClrSchemeLst>
    <a:extraClrScheme>
      <a:clrScheme name="Bcf-mai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cf-mai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cf-mai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cf-mai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cf-mai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cf-mai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cf-mai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cf-main">
  <a:themeElements>
    <a:clrScheme name="">
      <a:dk1>
        <a:srgbClr val="000000"/>
      </a:dk1>
      <a:lt1>
        <a:srgbClr val="063DE8"/>
      </a:lt1>
      <a:dk2>
        <a:srgbClr val="FC0128"/>
      </a:dk2>
      <a:lt2>
        <a:srgbClr val="919191"/>
      </a:lt2>
      <a:accent1>
        <a:srgbClr val="CECECE"/>
      </a:accent1>
      <a:accent2>
        <a:srgbClr val="00AE00"/>
      </a:accent2>
      <a:accent3>
        <a:srgbClr val="AAAFF2"/>
      </a:accent3>
      <a:accent4>
        <a:srgbClr val="000000"/>
      </a:accent4>
      <a:accent5>
        <a:srgbClr val="E3E3E3"/>
      </a:accent5>
      <a:accent6>
        <a:srgbClr val="009D00"/>
      </a:accent6>
      <a:hlink>
        <a:srgbClr val="FC0128"/>
      </a:hlink>
      <a:folHlink>
        <a:srgbClr val="CECECE"/>
      </a:folHlink>
    </a:clrScheme>
    <a:fontScheme name="Bcf-main">
      <a:majorFont>
        <a:latin typeface="Arial"/>
        <a:ea typeface=""/>
        <a:cs typeface=""/>
      </a:majorFont>
      <a:minorFont>
        <a:latin typeface="Arial 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GB" altLang="en-US" sz="1600" b="1" i="0" u="none" strike="noStrike" cap="none" normalizeH="0" baseline="0" smtClean="0">
            <a:ln>
              <a:noFill/>
            </a:ln>
            <a:solidFill>
              <a:srgbClr val="FAFD00"/>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GB" altLang="en-US" sz="1600" b="1" i="0" u="none" strike="noStrike" cap="none" normalizeH="0" baseline="0" smtClean="0">
            <a:ln>
              <a:noFill/>
            </a:ln>
            <a:solidFill>
              <a:srgbClr val="FAFD00"/>
            </a:solidFill>
            <a:effectLst/>
            <a:latin typeface="Arial" panose="020B0604020202020204" pitchFamily="34" charset="0"/>
          </a:defRPr>
        </a:defPPr>
      </a:lstStyle>
    </a:lnDef>
  </a:objectDefaults>
  <a:extraClrSchemeLst>
    <a:extraClrScheme>
      <a:clrScheme name="Bcf-mai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cf-mai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cf-mai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cf-mai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cf-mai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cf-mai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cf-mai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063DE8"/>
    </a:lt1>
    <a:dk2>
      <a:srgbClr val="FC0128"/>
    </a:dk2>
    <a:lt2>
      <a:srgbClr val="919191"/>
    </a:lt2>
    <a:accent1>
      <a:srgbClr val="CECECE"/>
    </a:accent1>
    <a:accent2>
      <a:srgbClr val="00AE00"/>
    </a:accent2>
    <a:accent3>
      <a:srgbClr val="AAAFF2"/>
    </a:accent3>
    <a:accent4>
      <a:srgbClr val="000000"/>
    </a:accent4>
    <a:accent5>
      <a:srgbClr val="E3E3E3"/>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themeOverride>
</file>

<file path=ppt/theme/themeOverride3.xml><?xml version="1.0" encoding="utf-8"?>
<a:themeOverride xmlns:a="http://schemas.openxmlformats.org/drawingml/2006/main">
  <a:clrScheme name="">
    <a:dk1>
      <a:srgbClr val="000000"/>
    </a:dk1>
    <a:lt1>
      <a:srgbClr val="063DE8"/>
    </a:lt1>
    <a:dk2>
      <a:srgbClr val="FC0128"/>
    </a:dk2>
    <a:lt2>
      <a:srgbClr val="919191"/>
    </a:lt2>
    <a:accent1>
      <a:srgbClr val="CECECE"/>
    </a:accent1>
    <a:accent2>
      <a:srgbClr val="00AE00"/>
    </a:accent2>
    <a:accent3>
      <a:srgbClr val="AAAFF2"/>
    </a:accent3>
    <a:accent4>
      <a:srgbClr val="000000"/>
    </a:accent4>
    <a:accent5>
      <a:srgbClr val="E3E3E3"/>
    </a:accent5>
    <a:accent6>
      <a:srgbClr val="009D00"/>
    </a:accent6>
    <a:hlink>
      <a:srgbClr val="FC0128"/>
    </a:hlink>
    <a:folHlink>
      <a:srgbClr val="CECECE"/>
    </a:folHlink>
  </a:clrScheme>
</a:themeOverride>
</file>

<file path=ppt/theme/themeOverride4.xml><?xml version="1.0" encoding="utf-8"?>
<a:themeOverride xmlns:a="http://schemas.openxmlformats.org/drawingml/2006/main">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themeOverride>
</file>

<file path=docProps/app.xml><?xml version="1.0" encoding="utf-8"?>
<Properties xmlns="http://schemas.openxmlformats.org/officeDocument/2006/extended-properties" xmlns:vt="http://schemas.openxmlformats.org/officeDocument/2006/docPropsVTypes">
  <Template/>
  <TotalTime>46313547</TotalTime>
  <Pages>20</Pages>
  <Words>1304</Words>
  <Application>Microsoft Office PowerPoint</Application>
  <PresentationFormat>A4 Paper (210x297 mm)</PresentationFormat>
  <Paragraphs>184</Paragraphs>
  <Slides>25</Slides>
  <Notes>21</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2</vt:i4>
      </vt:variant>
      <vt:variant>
        <vt:lpstr>Slide Titles</vt:lpstr>
      </vt:variant>
      <vt:variant>
        <vt:i4>25</vt:i4>
      </vt:variant>
    </vt:vector>
  </HeadingPairs>
  <TitlesOfParts>
    <vt:vector size="43" baseType="lpstr">
      <vt:lpstr>Arial</vt:lpstr>
      <vt:lpstr>Arial INT</vt:lpstr>
      <vt:lpstr>Arial Narrow</vt:lpstr>
      <vt:lpstr>Calibri</vt:lpstr>
      <vt:lpstr>Corbel</vt:lpstr>
      <vt:lpstr>Helvetica</vt:lpstr>
      <vt:lpstr>Symbol</vt:lpstr>
      <vt:lpstr>Tahoma</vt:lpstr>
      <vt:lpstr>Times New Roman</vt:lpstr>
      <vt:lpstr>Tunga</vt:lpstr>
      <vt:lpstr>Wingdings</vt:lpstr>
      <vt:lpstr>Bcf-rela</vt:lpstr>
      <vt:lpstr>2_Mylar</vt:lpstr>
      <vt:lpstr>Bcf-main</vt:lpstr>
      <vt:lpstr>Office Theme</vt:lpstr>
      <vt:lpstr>1_Bcf-main</vt:lpstr>
      <vt:lpstr>Microsoft ClipArt Gallery</vt:lpstr>
      <vt:lpstr>Worksheet</vt:lpstr>
      <vt:lpstr>PowerPoint Presentation</vt:lpstr>
      <vt:lpstr>My journey from Business Sustainability consulting to futurism</vt:lpstr>
      <vt:lpstr>PowerPoint Presentation</vt:lpstr>
      <vt:lpstr>The Craftsman’s World</vt:lpstr>
      <vt:lpstr>What is a company for?</vt:lpstr>
      <vt:lpstr>Adam Smith’s Creed for companies in 1700’</vt:lpstr>
      <vt:lpstr>1855 - The end of family business. Long live a Limited Liability Company!</vt:lpstr>
      <vt:lpstr>Companies in Early 1900’</vt:lpstr>
      <vt:lpstr>Post-war period till 1980’</vt:lpstr>
      <vt:lpstr>PowerPoint Presentation</vt:lpstr>
      <vt:lpstr>1980’ and the age of the ‘Perfect Market’</vt:lpstr>
      <vt:lpstr>Result: Unsustainable Business</vt:lpstr>
      <vt:lpstr>So what went wrong?</vt:lpstr>
      <vt:lpstr>PowerPoint Presentation</vt:lpstr>
      <vt:lpstr>10 underlying risks of Global Economic Disorder</vt:lpstr>
      <vt:lpstr>What can trigger Global Economic Disorder in the next few years?</vt:lpstr>
      <vt:lpstr>The road to Technological Unemployment</vt:lpstr>
      <vt:lpstr>Which jobs are most likely to disappear by 2030?</vt:lpstr>
      <vt:lpstr>PowerPoint Presentation</vt:lpstr>
      <vt:lpstr>Which country or organisation can minimize Global Economic Disorder and other existential risks? </vt:lpstr>
      <vt:lpstr>PowerPoint Presentation</vt:lpstr>
      <vt:lpstr>PowerPoint Presentation</vt:lpstr>
      <vt:lpstr>PowerPoint Presentation</vt:lpstr>
      <vt:lpstr>The implementation timeline for converting the EU into the European Federation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BCF based Mergers &amp; Acquisitions Short Presentation for EMF</dc:title>
  <dc:subject/>
  <dc:creator>Tony Czarnecki, Euro Business Management</dc:creator>
  <cp:keywords/>
  <dc:description/>
  <cp:lastModifiedBy>Agora Hill</cp:lastModifiedBy>
  <cp:revision>595</cp:revision>
  <cp:lastPrinted>2018-11-07T12:24:50Z</cp:lastPrinted>
  <dcterms:created xsi:type="dcterms:W3CDTF">1998-05-18T09:31:14Z</dcterms:created>
  <dcterms:modified xsi:type="dcterms:W3CDTF">2018-11-12T06:46:16Z</dcterms:modified>
</cp:coreProperties>
</file>