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Microsoft_Office_Excel_2007_Workbook11111113326666666666661211111111111.xlsx" ContentType="application/kse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6" r:id="rId2"/>
    <p:sldMasterId id="2147483702" r:id="rId3"/>
    <p:sldMasterId id="2147483714" r:id="rId4"/>
  </p:sldMasterIdLst>
  <p:notesMasterIdLst>
    <p:notesMasterId r:id="rId39"/>
  </p:notesMasterIdLst>
  <p:handoutMasterIdLst>
    <p:handoutMasterId r:id="rId40"/>
  </p:handoutMasterIdLst>
  <p:sldIdLst>
    <p:sldId id="339" r:id="rId5"/>
    <p:sldId id="472" r:id="rId6"/>
    <p:sldId id="483" r:id="rId7"/>
    <p:sldId id="482" r:id="rId8"/>
    <p:sldId id="502" r:id="rId9"/>
    <p:sldId id="484" r:id="rId10"/>
    <p:sldId id="461" r:id="rId11"/>
    <p:sldId id="485" r:id="rId12"/>
    <p:sldId id="374" r:id="rId13"/>
    <p:sldId id="474" r:id="rId14"/>
    <p:sldId id="489" r:id="rId15"/>
    <p:sldId id="479" r:id="rId16"/>
    <p:sldId id="488" r:id="rId17"/>
    <p:sldId id="476" r:id="rId18"/>
    <p:sldId id="477" r:id="rId19"/>
    <p:sldId id="436" r:id="rId20"/>
    <p:sldId id="492" r:id="rId21"/>
    <p:sldId id="498" r:id="rId22"/>
    <p:sldId id="500" r:id="rId23"/>
    <p:sldId id="351" r:id="rId24"/>
    <p:sldId id="343" r:id="rId25"/>
    <p:sldId id="346" r:id="rId26"/>
    <p:sldId id="468" r:id="rId27"/>
    <p:sldId id="457" r:id="rId28"/>
    <p:sldId id="466" r:id="rId29"/>
    <p:sldId id="470" r:id="rId30"/>
    <p:sldId id="494" r:id="rId31"/>
    <p:sldId id="289" r:id="rId32"/>
    <p:sldId id="364" r:id="rId33"/>
    <p:sldId id="280" r:id="rId34"/>
    <p:sldId id="497" r:id="rId35"/>
    <p:sldId id="503" r:id="rId36"/>
    <p:sldId id="451" r:id="rId37"/>
    <p:sldId id="444"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p15:clr>
            <a:srgbClr val="A4A3A4"/>
          </p15:clr>
        </p15:guide>
        <p15:guide id="2" pos="165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200"/>
    <a:srgbClr val="0088EE"/>
    <a:srgbClr val="FFCC00"/>
    <a:srgbClr val="517D21"/>
    <a:srgbClr val="66FFFF"/>
    <a:srgbClr val="982506"/>
    <a:srgbClr val="00DA63"/>
    <a:srgbClr val="FEB4B4"/>
    <a:srgbClr val="99FF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9712" autoAdjust="0"/>
  </p:normalViewPr>
  <p:slideViewPr>
    <p:cSldViewPr>
      <p:cViewPr varScale="1">
        <p:scale>
          <a:sx n="99" d="100"/>
          <a:sy n="99" d="100"/>
        </p:scale>
        <p:origin x="1392" y="45"/>
      </p:cViewPr>
      <p:guideLst>
        <p:guide orient="horz" pos="527"/>
        <p:guide pos="1655"/>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555" y="2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3C61B4E-12FD-440A-B444-132ACB940DBC}" type="datetimeFigureOut">
              <a:rPr lang="en-GB" smtClean="0"/>
              <a:t>10/11/2018</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CBA0B91-061A-4662-B7E3-70F14E87EA1C}" type="slidenum">
              <a:rPr lang="en-GB" smtClean="0"/>
              <a:t>‹#›</a:t>
            </a:fld>
            <a:endParaRPr lang="en-GB" dirty="0"/>
          </a:p>
        </p:txBody>
      </p:sp>
    </p:spTree>
    <p:extLst>
      <p:ext uri="{BB962C8B-B14F-4D97-AF65-F5344CB8AC3E}">
        <p14:creationId xmlns:p14="http://schemas.microsoft.com/office/powerpoint/2010/main" val="3260779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030"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1049031"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85D03D6-D9B8-4BAC-8C49-DC26AA92B769}" type="datetimeFigureOut">
              <a:rPr lang="en-GB" smtClean="0"/>
              <a:t>10/11/2018</a:t>
            </a:fld>
            <a:endParaRPr lang="en-GB" dirty="0"/>
          </a:p>
        </p:txBody>
      </p:sp>
      <p:sp>
        <p:nvSpPr>
          <p:cNvPr id="1049032"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1049033"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9034"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1049035"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9C7D05E-DEED-415E-BEC4-A89A69758023}" type="slidenum">
              <a:rPr lang="en-GB" smtClean="0"/>
              <a:t>‹#›</a:t>
            </a:fld>
            <a:endParaRPr lang="en-GB" dirty="0"/>
          </a:p>
        </p:txBody>
      </p:sp>
    </p:spTree>
    <p:extLst>
      <p:ext uri="{BB962C8B-B14F-4D97-AF65-F5344CB8AC3E}">
        <p14:creationId xmlns:p14="http://schemas.microsoft.com/office/powerpoint/2010/main" val="358014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Slide Image Placeholder 1"/>
          <p:cNvSpPr>
            <a:spLocks noGrp="1" noRot="1" noChangeAspect="1"/>
          </p:cNvSpPr>
          <p:nvPr>
            <p:ph type="sldImg"/>
          </p:nvPr>
        </p:nvSpPr>
        <p:spPr>
          <a:xfrm>
            <a:off x="919163" y="744538"/>
            <a:ext cx="4960937" cy="3722687"/>
          </a:xfrm>
        </p:spPr>
      </p:sp>
      <p:sp>
        <p:nvSpPr>
          <p:cNvPr id="1048618" name="Notes Placeholder 2"/>
          <p:cNvSpPr>
            <a:spLocks noGrp="1"/>
          </p:cNvSpPr>
          <p:nvPr>
            <p:ph type="body" idx="1"/>
          </p:nvPr>
        </p:nvSpPr>
        <p:spPr>
          <a:xfrm>
            <a:off x="590525" y="4747295"/>
            <a:ext cx="5438140" cy="4466987"/>
          </a:xfrm>
        </p:spPr>
        <p:txBody>
          <a:bodyPr/>
          <a:lstStyle/>
          <a:p>
            <a:endParaRPr lang="en-US" dirty="0"/>
          </a:p>
          <a:p>
            <a:endParaRPr lang="en-US" dirty="0"/>
          </a:p>
        </p:txBody>
      </p:sp>
      <p:sp>
        <p:nvSpPr>
          <p:cNvPr id="1048619" name="Slide Number Placeholder 3"/>
          <p:cNvSpPr>
            <a:spLocks noGrp="1"/>
          </p:cNvSpPr>
          <p:nvPr>
            <p:ph type="sldNum" sz="quarter" idx="10"/>
          </p:nvPr>
        </p:nvSpPr>
        <p:spPr>
          <a:xfrm>
            <a:off x="3849954" y="9428800"/>
            <a:ext cx="2946135" cy="496252"/>
          </a:xfrm>
          <a:prstGeom prst="rect">
            <a:avLst/>
          </a:prstGeom>
        </p:spPr>
        <p:txBody>
          <a:bodyPr/>
          <a:lstStyle/>
          <a:p>
            <a:fld id="{5E0C3846-8D4C-4326-8BC7-9B455A036298}" type="slidenum">
              <a:rPr lang="en-US" smtClean="0">
                <a:solidFill>
                  <a:prstClr val="black"/>
                </a:solidFill>
              </a:r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Slide Image Placeholder 1"/>
          <p:cNvSpPr>
            <a:spLocks noGrp="1" noRot="1" noChangeAspect="1"/>
          </p:cNvSpPr>
          <p:nvPr>
            <p:ph type="sldImg"/>
          </p:nvPr>
        </p:nvSpPr>
        <p:spPr>
          <a:xfrm>
            <a:off x="919163" y="744538"/>
            <a:ext cx="4960937" cy="3722687"/>
          </a:xfrm>
        </p:spPr>
      </p:sp>
      <p:sp>
        <p:nvSpPr>
          <p:cNvPr id="1048716"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1048717" name="Slide Number Placeholder 3"/>
          <p:cNvSpPr>
            <a:spLocks noGrp="1"/>
          </p:cNvSpPr>
          <p:nvPr>
            <p:ph type="sldNum" sz="quarter" idx="10"/>
          </p:nvPr>
        </p:nvSpPr>
        <p:spPr>
          <a:xfrm>
            <a:off x="3849954" y="9428800"/>
            <a:ext cx="2946135" cy="49625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Slide Image Placeholder 1"/>
          <p:cNvSpPr>
            <a:spLocks noGrp="1" noRot="1" noChangeAspect="1"/>
          </p:cNvSpPr>
          <p:nvPr>
            <p:ph type="sldImg"/>
          </p:nvPr>
        </p:nvSpPr>
        <p:spPr>
          <a:xfrm>
            <a:off x="919163" y="744538"/>
            <a:ext cx="4960937" cy="3722687"/>
          </a:xfrm>
        </p:spPr>
      </p:sp>
      <p:sp>
        <p:nvSpPr>
          <p:cNvPr id="1048716"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1048717" name="Slide Number Placeholder 3"/>
          <p:cNvSpPr>
            <a:spLocks noGrp="1"/>
          </p:cNvSpPr>
          <p:nvPr>
            <p:ph type="sldNum" sz="quarter" idx="10"/>
          </p:nvPr>
        </p:nvSpPr>
        <p:spPr>
          <a:xfrm>
            <a:off x="3849954" y="9428800"/>
            <a:ext cx="2946135" cy="49625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Slide Image Placeholder 1"/>
          <p:cNvSpPr>
            <a:spLocks noGrp="1" noRot="1" noChangeAspect="1"/>
          </p:cNvSpPr>
          <p:nvPr>
            <p:ph type="sldImg"/>
          </p:nvPr>
        </p:nvSpPr>
        <p:spPr>
          <a:xfrm>
            <a:off x="919163" y="744538"/>
            <a:ext cx="4960937" cy="3722687"/>
          </a:xfrm>
        </p:spPr>
      </p:sp>
      <p:sp>
        <p:nvSpPr>
          <p:cNvPr id="1048716" name="Notes Placeholder 2"/>
          <p:cNvSpPr>
            <a:spLocks noGrp="1"/>
          </p:cNvSpPr>
          <p:nvPr>
            <p:ph type="body" idx="1"/>
          </p:nvPr>
        </p:nvSpPr>
        <p:spPr/>
        <p:txBody>
          <a:bodyPr/>
          <a:lstStyle/>
          <a:p>
            <a:pPr defTabSz="914313"/>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dirty="0"/>
          </a:p>
          <a:p>
            <a:pPr lvl="0"/>
            <a:r>
              <a:rPr lang="en-US" sz="1000" dirty="0"/>
              <a:t>Right-click on a slide to add sections. Sections can help to organize your slides or facilitate collaboration between multiple authors.</a:t>
            </a:r>
          </a:p>
          <a:p>
            <a:pPr lvl="0"/>
            <a:endParaRPr lang="en-US" sz="1000" b="1" dirty="0"/>
          </a:p>
          <a:p>
            <a:pPr lvl="0"/>
            <a:r>
              <a:rPr lang="en-US" sz="1000" b="1" dirty="0"/>
              <a:t>Notes</a:t>
            </a:r>
          </a:p>
          <a:p>
            <a:pPr lvl="0"/>
            <a:r>
              <a:rPr lang="en-US" sz="1000" dirty="0"/>
              <a:t>Use the Notes section for delivery notes or to provide additional details for the audience.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 </a:t>
            </a:r>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1048717" name="Slide Number Placeholder 3"/>
          <p:cNvSpPr>
            <a:spLocks noGrp="1"/>
          </p:cNvSpPr>
          <p:nvPr>
            <p:ph type="sldNum" sz="quarter" idx="10"/>
          </p:nvPr>
        </p:nvSpPr>
        <p:spPr>
          <a:xfrm>
            <a:off x="3849954" y="9428800"/>
            <a:ext cx="2946135" cy="496252"/>
          </a:xfrm>
          <a:prstGeom prst="rect">
            <a:avLst/>
          </a:prstGeom>
        </p:spPr>
        <p:txBody>
          <a:bodyPr/>
          <a:lstStyle/>
          <a:p>
            <a:fld id="{5E0C3846-8D4C-4326-8BC7-9B455A036298}" type="slidenum">
              <a:rPr lang="en-US" smtClean="0">
                <a:solidFill>
                  <a:prstClr val="black"/>
                </a:solidFill>
              </a:rPr>
              <a:t>16</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4" name="Slide Number Placeholder 3"/>
          <p:cNvSpPr>
            <a:spLocks noGrp="1"/>
          </p:cNvSpPr>
          <p:nvPr>
            <p:ph type="sldNum" sz="quarter" idx="10"/>
          </p:nvPr>
        </p:nvSpPr>
        <p:spPr>
          <a:xfrm>
            <a:off x="3884120" y="8685413"/>
            <a:ext cx="2972280" cy="45712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3657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4" name="Slide Number Placeholder 3"/>
          <p:cNvSpPr>
            <a:spLocks noGrp="1"/>
          </p:cNvSpPr>
          <p:nvPr>
            <p:ph type="sldNum" sz="quarter" idx="10"/>
          </p:nvPr>
        </p:nvSpPr>
        <p:spPr>
          <a:xfrm>
            <a:off x="3884120" y="8685413"/>
            <a:ext cx="2972280" cy="45712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 </a:t>
            </a:r>
          </a:p>
          <a:p>
            <a:r>
              <a:rPr lang="en-GB" sz="2000" dirty="0"/>
              <a:t>‘Low IQ jobs’ will be particularly vulnerable as the table shows. This is also the segments of the society which is most likely to protest violently. But there are also some ‘high IQ’ jobs that will be at risks, such as doctors, lawyers or accountants. We need to prepare right now to minimize such risks.</a:t>
            </a:r>
          </a:p>
          <a:p>
            <a:r>
              <a:rPr lang="en-GB" sz="2000" dirty="0"/>
              <a:t> </a:t>
            </a:r>
          </a:p>
        </p:txBody>
      </p:sp>
      <p:sp>
        <p:nvSpPr>
          <p:cNvPr id="4" name="Slide Number Placeholder 3"/>
          <p:cNvSpPr>
            <a:spLocks noGrp="1"/>
          </p:cNvSpPr>
          <p:nvPr>
            <p:ph type="sldNum" sz="quarter" idx="10"/>
          </p:nvPr>
        </p:nvSpPr>
        <p:spPr/>
        <p:txBody>
          <a:bodyPr/>
          <a:lstStyle/>
          <a:p>
            <a:fld id="{C9C7D05E-DEED-415E-BEC4-A89A69758023}" type="slidenum">
              <a:rPr lang="en-GB" smtClean="0"/>
              <a:t>22</a:t>
            </a:fld>
            <a:endParaRPr lang="en-GB" dirty="0"/>
          </a:p>
        </p:txBody>
      </p:sp>
    </p:spTree>
    <p:extLst>
      <p:ext uri="{BB962C8B-B14F-4D97-AF65-F5344CB8AC3E}">
        <p14:creationId xmlns:p14="http://schemas.microsoft.com/office/powerpoint/2010/main" val="3613512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3" name="Slide Image Placeholder 1"/>
          <p:cNvSpPr>
            <a:spLocks noGrp="1" noRot="1" noChangeAspect="1"/>
          </p:cNvSpPr>
          <p:nvPr>
            <p:ph type="sldImg"/>
          </p:nvPr>
        </p:nvSpPr>
        <p:spPr>
          <a:xfrm>
            <a:off x="919163" y="744538"/>
            <a:ext cx="4960937" cy="3722687"/>
          </a:xfrm>
        </p:spPr>
      </p:sp>
      <p:sp>
        <p:nvSpPr>
          <p:cNvPr id="1048894" name="Notes Placeholder 2"/>
          <p:cNvSpPr>
            <a:spLocks noGrp="1"/>
          </p:cNvSpPr>
          <p:nvPr>
            <p:ph type="body" idx="1"/>
          </p:nvPr>
        </p:nvSpPr>
        <p:spPr>
          <a:xfrm>
            <a:off x="230485" y="4715153"/>
            <a:ext cx="6336704" cy="4784670"/>
          </a:xfrm>
        </p:spPr>
        <p:txBody>
          <a:bodyPr/>
          <a:lstStyle/>
          <a:p>
            <a:r>
              <a:rPr lang="en-GB" sz="1600" dirty="0"/>
              <a:t> </a:t>
            </a:r>
          </a:p>
          <a:p>
            <a:r>
              <a:rPr lang="en-GB" sz="1600" dirty="0"/>
              <a:t>Many economists and politicians urge us to calm down – we have been there before, they say. I believe they are utterly wrong. </a:t>
            </a:r>
          </a:p>
          <a:p>
            <a:r>
              <a:rPr lang="en-GB" sz="1600" dirty="0"/>
              <a:t> </a:t>
            </a:r>
          </a:p>
          <a:p>
            <a:r>
              <a:rPr lang="en-GB" sz="1600" dirty="0"/>
              <a:t>AI-triggered Technological Unemployment will be of an entirely different </a:t>
            </a:r>
            <a:r>
              <a:rPr lang="en-GB" sz="1600" b="1" dirty="0"/>
              <a:t>Scale</a:t>
            </a:r>
            <a:r>
              <a:rPr lang="en-GB" sz="1600" dirty="0"/>
              <a:t> – it will impact almost every domain of our life. </a:t>
            </a:r>
          </a:p>
          <a:p>
            <a:r>
              <a:rPr lang="en-GB" sz="1600" dirty="0"/>
              <a:t> </a:t>
            </a:r>
          </a:p>
          <a:p>
            <a:r>
              <a:rPr lang="en-GB" sz="1600" dirty="0"/>
              <a:t>It will </a:t>
            </a:r>
            <a:r>
              <a:rPr lang="en-GB" sz="1600" b="1" i="1" dirty="0"/>
              <a:t>spread</a:t>
            </a:r>
            <a:r>
              <a:rPr lang="en-GB" sz="1600" dirty="0"/>
              <a:t> like fire – the iPhone spread to the African jungle in less than 3 years. </a:t>
            </a:r>
          </a:p>
          <a:p>
            <a:r>
              <a:rPr lang="en-GB" sz="1600" dirty="0"/>
              <a:t> </a:t>
            </a:r>
          </a:p>
          <a:p>
            <a:r>
              <a:rPr lang="en-GB" sz="1600" dirty="0"/>
              <a:t>The </a:t>
            </a:r>
            <a:r>
              <a:rPr lang="en-GB" sz="1600" b="1" i="1" dirty="0"/>
              <a:t>speed</a:t>
            </a:r>
            <a:r>
              <a:rPr lang="en-GB" sz="1600" dirty="0"/>
              <a:t> of its impact will be driven by exponential pace of change. The cost of an artificial hamburger grown from stem cells has fallen from $315,000 to about $50 now and is expected to fall to $11 within 6 years of the invention.</a:t>
            </a:r>
          </a:p>
          <a:p>
            <a:r>
              <a:rPr lang="en-GB" sz="1600" dirty="0"/>
              <a:t> </a:t>
            </a:r>
          </a:p>
          <a:p>
            <a:r>
              <a:rPr lang="en-GB" sz="1600" dirty="0"/>
              <a:t>Total </a:t>
            </a:r>
            <a:r>
              <a:rPr lang="en-GB" sz="1600" b="1" i="1" dirty="0"/>
              <a:t>disruption of Supply-Delivery chain</a:t>
            </a:r>
            <a:r>
              <a:rPr lang="en-GB" sz="1600" dirty="0"/>
              <a:t> – e.g. Amazon Go.</a:t>
            </a:r>
          </a:p>
          <a:p>
            <a:r>
              <a:rPr lang="en-GB" sz="1600" dirty="0"/>
              <a:t> </a:t>
            </a:r>
          </a:p>
          <a:p>
            <a:r>
              <a:rPr lang="en-GB" sz="1600" b="1" i="1" dirty="0"/>
              <a:t>Cross industry impact</a:t>
            </a:r>
            <a:r>
              <a:rPr lang="en-GB" sz="1600" b="1" dirty="0"/>
              <a:t> -</a:t>
            </a:r>
            <a:r>
              <a:rPr lang="en-GB" sz="1600" dirty="0"/>
              <a:t> from books to selling anything faster and cheaper than anybody else – Amazon again. </a:t>
            </a:r>
          </a:p>
          <a:p>
            <a:r>
              <a:rPr lang="en-GB" sz="1600" dirty="0"/>
              <a:t> </a:t>
            </a:r>
          </a:p>
          <a:p>
            <a:endParaRPr lang="en-US" sz="1600" dirty="0"/>
          </a:p>
          <a:p>
            <a:endParaRPr lang="en-US" sz="1600" dirty="0"/>
          </a:p>
        </p:txBody>
      </p:sp>
      <p:sp>
        <p:nvSpPr>
          <p:cNvPr id="1048895" name="Slide Number Placeholder 3"/>
          <p:cNvSpPr>
            <a:spLocks noGrp="1"/>
          </p:cNvSpPr>
          <p:nvPr>
            <p:ph type="sldNum" sz="quarter" idx="10"/>
          </p:nvPr>
        </p:nvSpPr>
        <p:spPr>
          <a:xfrm>
            <a:off x="3849954" y="9428800"/>
            <a:ext cx="2946135" cy="49625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8390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3" name="Slide Image Placeholder 1"/>
          <p:cNvSpPr>
            <a:spLocks noGrp="1" noRot="1" noChangeAspect="1"/>
          </p:cNvSpPr>
          <p:nvPr>
            <p:ph type="sldImg"/>
          </p:nvPr>
        </p:nvSpPr>
        <p:spPr>
          <a:xfrm>
            <a:off x="919163" y="744538"/>
            <a:ext cx="4960937" cy="3722687"/>
          </a:xfrm>
        </p:spPr>
      </p:sp>
      <p:sp>
        <p:nvSpPr>
          <p:cNvPr id="1048894" name="Notes Placeholder 2"/>
          <p:cNvSpPr>
            <a:spLocks noGrp="1"/>
          </p:cNvSpPr>
          <p:nvPr>
            <p:ph type="body" idx="1"/>
          </p:nvPr>
        </p:nvSpPr>
        <p:spPr/>
        <p:txBody>
          <a:bodyPr/>
          <a:lstStyle/>
          <a:p>
            <a:r>
              <a:rPr lang="en-GB" sz="2000" dirty="0"/>
              <a:t> </a:t>
            </a:r>
          </a:p>
          <a:p>
            <a:r>
              <a:rPr lang="en-GB" sz="2000" dirty="0"/>
              <a:t>So, should we be worried? </a:t>
            </a:r>
          </a:p>
          <a:p>
            <a:endParaRPr lang="en-GB" sz="2000" dirty="0"/>
          </a:p>
          <a:p>
            <a:r>
              <a:rPr lang="en-GB" sz="2000" dirty="0"/>
              <a:t>Not everyone thinks so. Andrew McAfee from MIT is not worried at all. However, should we be guided by American irreconcilable optimism?</a:t>
            </a:r>
          </a:p>
          <a:p>
            <a:endParaRPr lang="en-GB" sz="2000" dirty="0"/>
          </a:p>
          <a:p>
            <a:r>
              <a:rPr lang="en-GB" sz="2000" dirty="0"/>
              <a:t>I do not think so. It’s a social problem not a technological one - see American Health System, insurance, lobbying, voting system, gun law. These are all social problems waiting to be resolved…</a:t>
            </a:r>
          </a:p>
          <a:p>
            <a:r>
              <a:rPr lang="en-GB" sz="2000" dirty="0"/>
              <a:t> </a:t>
            </a:r>
          </a:p>
          <a:p>
            <a:endParaRPr lang="en-US" sz="2000" dirty="0"/>
          </a:p>
          <a:p>
            <a:endParaRPr lang="en-US" sz="2000" dirty="0"/>
          </a:p>
        </p:txBody>
      </p:sp>
      <p:sp>
        <p:nvSpPr>
          <p:cNvPr id="1048895" name="Slide Number Placeholder 3"/>
          <p:cNvSpPr>
            <a:spLocks noGrp="1"/>
          </p:cNvSpPr>
          <p:nvPr>
            <p:ph type="sldNum" sz="quarter" idx="10"/>
          </p:nvPr>
        </p:nvSpPr>
        <p:spPr>
          <a:xfrm>
            <a:off x="3849954" y="9428800"/>
            <a:ext cx="2946135" cy="496252"/>
          </a:xfrm>
          <a:prstGeom prst="rect">
            <a:avLst/>
          </a:prstGeom>
        </p:spPr>
        <p:txBody>
          <a:bodyPr/>
          <a:lstStyle/>
          <a:p>
            <a:fld id="{5E0C3846-8D4C-4326-8BC7-9B455A036298}" type="slidenum">
              <a:rPr lang="en-US" smtClean="0">
                <a:solidFill>
                  <a:prstClr val="black"/>
                </a:solidFill>
              </a:rPr>
              <a:t>24</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3" name="Slide Image Placeholder 1"/>
          <p:cNvSpPr>
            <a:spLocks noGrp="1" noRot="1" noChangeAspect="1"/>
          </p:cNvSpPr>
          <p:nvPr>
            <p:ph type="sldImg"/>
          </p:nvPr>
        </p:nvSpPr>
        <p:spPr>
          <a:xfrm>
            <a:off x="919163" y="744538"/>
            <a:ext cx="4960937" cy="3722687"/>
          </a:xfrm>
        </p:spPr>
      </p:sp>
      <p:sp>
        <p:nvSpPr>
          <p:cNvPr id="1048894" name="Notes Placeholder 2"/>
          <p:cNvSpPr>
            <a:spLocks noGrp="1"/>
          </p:cNvSpPr>
          <p:nvPr>
            <p:ph type="body" idx="1"/>
          </p:nvPr>
        </p:nvSpPr>
        <p:spPr/>
        <p:txBody>
          <a:bodyPr/>
          <a:lstStyle/>
          <a:p>
            <a:r>
              <a:rPr lang="en-GB" sz="2000" dirty="0"/>
              <a:t>Someone like Voltaire would probably agree. Work provides for us a safety net, not just as the means supporting our sustenance but as Voltaire puts it: </a:t>
            </a:r>
          </a:p>
          <a:p>
            <a:endParaRPr lang="en-GB" sz="2000" dirty="0"/>
          </a:p>
          <a:p>
            <a:r>
              <a:rPr lang="en-GB" sz="2000" dirty="0"/>
              <a:t>“WORK Saves a man from three great evils: Boredom, Vice and Need”.</a:t>
            </a:r>
          </a:p>
          <a:p>
            <a:r>
              <a:rPr lang="en-GB" sz="2000" dirty="0"/>
              <a:t> </a:t>
            </a:r>
          </a:p>
          <a:p>
            <a:endParaRPr lang="en-US" sz="2000" dirty="0"/>
          </a:p>
          <a:p>
            <a:endParaRPr lang="en-US" sz="2000" dirty="0"/>
          </a:p>
        </p:txBody>
      </p:sp>
      <p:sp>
        <p:nvSpPr>
          <p:cNvPr id="1048895" name="Slide Number Placeholder 3"/>
          <p:cNvSpPr>
            <a:spLocks noGrp="1"/>
          </p:cNvSpPr>
          <p:nvPr>
            <p:ph type="sldNum" sz="quarter" idx="10"/>
          </p:nvPr>
        </p:nvSpPr>
        <p:spPr>
          <a:xfrm>
            <a:off x="3849954" y="9428800"/>
            <a:ext cx="2946135" cy="496252"/>
          </a:xfrm>
          <a:prstGeom prst="rect">
            <a:avLst/>
          </a:prstGeom>
        </p:spPr>
        <p:txBody>
          <a:bodyPr/>
          <a:lstStyle/>
          <a:p>
            <a:fld id="{5E0C3846-8D4C-4326-8BC7-9B455A036298}" type="slidenum">
              <a:rPr lang="en-US" smtClean="0">
                <a:solidFill>
                  <a:prstClr val="black"/>
                </a:solidFill>
              </a:rPr>
              <a:t>25</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3" name="Slide Image Placeholder 1"/>
          <p:cNvSpPr>
            <a:spLocks noGrp="1" noRot="1" noChangeAspect="1"/>
          </p:cNvSpPr>
          <p:nvPr>
            <p:ph type="sldImg"/>
          </p:nvPr>
        </p:nvSpPr>
        <p:spPr>
          <a:xfrm>
            <a:off x="919163" y="744538"/>
            <a:ext cx="4960937" cy="3722687"/>
          </a:xfrm>
        </p:spPr>
      </p:sp>
      <p:sp>
        <p:nvSpPr>
          <p:cNvPr id="1048894" name="Notes Placeholder 2"/>
          <p:cNvSpPr>
            <a:spLocks noGrp="1"/>
          </p:cNvSpPr>
          <p:nvPr>
            <p:ph type="body" idx="1"/>
          </p:nvPr>
        </p:nvSpPr>
        <p:spPr>
          <a:xfrm>
            <a:off x="230485" y="4531270"/>
            <a:ext cx="6336704" cy="5256585"/>
          </a:xfrm>
        </p:spPr>
        <p:txBody>
          <a:bodyPr/>
          <a:lstStyle/>
          <a:p>
            <a:r>
              <a:rPr lang="en-GB" sz="1300" b="1" i="1" dirty="0"/>
              <a:t>Cut down working hours</a:t>
            </a:r>
            <a:r>
              <a:rPr lang="en-GB" sz="1300" dirty="0"/>
              <a:t> – in the UK 1,670 – cut it down progressively over 10 years by 30% to about 1,200 – below the current German level.</a:t>
            </a:r>
          </a:p>
          <a:p>
            <a:r>
              <a:rPr lang="en-GB" sz="1300" dirty="0"/>
              <a:t> </a:t>
            </a:r>
          </a:p>
          <a:p>
            <a:r>
              <a:rPr lang="en-GB" sz="1300" b="1" i="1" dirty="0"/>
              <a:t>Flexible early retirement</a:t>
            </a:r>
            <a:r>
              <a:rPr lang="en-GB" sz="1300" b="1" dirty="0"/>
              <a:t> </a:t>
            </a:r>
            <a:r>
              <a:rPr lang="en-GB" sz="1300" dirty="0"/>
              <a:t>to receive the government pension earlier, not available in the UK.</a:t>
            </a:r>
          </a:p>
          <a:p>
            <a:r>
              <a:rPr lang="en-GB" sz="1300" b="1" i="1" dirty="0"/>
              <a:t>Jobs share</a:t>
            </a:r>
            <a:r>
              <a:rPr lang="en-GB" sz="1300" b="1" dirty="0"/>
              <a:t> – about 37</a:t>
            </a:r>
            <a:r>
              <a:rPr lang="en-GB" sz="1300" dirty="0"/>
              <a:t>% of companies in the EU have job sharing. It needs to rise much faster</a:t>
            </a:r>
          </a:p>
          <a:p>
            <a:r>
              <a:rPr lang="en-GB" sz="1300" dirty="0"/>
              <a:t> </a:t>
            </a:r>
            <a:r>
              <a:rPr lang="en-GB" sz="1300" b="1" i="1" dirty="0"/>
              <a:t>Personal Life Mentor </a:t>
            </a:r>
            <a:endParaRPr lang="en-GB" sz="1300" dirty="0"/>
          </a:p>
          <a:p>
            <a:r>
              <a:rPr lang="en-GB" sz="1300" dirty="0"/>
              <a:t> </a:t>
            </a:r>
          </a:p>
          <a:p>
            <a:r>
              <a:rPr lang="en-GB" sz="1300" dirty="0"/>
              <a:t>This is an idea I have been working on the side-lines for over 10 years and which I have discussed with one of the London Universities and an AI company. Knowing how fast the market operates it will probably not be me, who gets that product on the market. The important message is that such a product will certainly be developed most likely in less than 5 years’ time. So, I am using the features offered by my prototype as it had been available in the future product. What would be those features? </a:t>
            </a:r>
          </a:p>
          <a:p>
            <a:r>
              <a:rPr lang="en-GB" sz="1300" dirty="0"/>
              <a:t> </a:t>
            </a:r>
          </a:p>
          <a:p>
            <a:r>
              <a:rPr lang="en-GB" sz="1300" dirty="0"/>
              <a:t>In a nutshell, such an application available on a smartphone or other medium would communicate with the user in a natural language, which Personal Assistants can do quite well even today. But of course it will be a much more sophisticated Personal Life Mentor that would acquire through a series of long structured conversations with you, an almost absolute knowledge about you. It would know who you are as an individual, your psychological profile, your character traits, your life goals, objectives, and daily tasks, your strengths and weaknesses, your opportunities and threats, your skills, education, friends, family members, your detailed life journey with pictures and video.</a:t>
            </a:r>
          </a:p>
          <a:p>
            <a:r>
              <a:rPr lang="en-GB" sz="1300" dirty="0"/>
              <a:t> </a:t>
            </a:r>
          </a:p>
          <a:p>
            <a:r>
              <a:rPr lang="en-GB" sz="1300" b="1" dirty="0"/>
              <a:t>Introduce UBI early </a:t>
            </a:r>
            <a:r>
              <a:rPr lang="en-GB" sz="1300" dirty="0"/>
              <a:t>- this is what the rest of my presentation will be about. </a:t>
            </a:r>
          </a:p>
          <a:p>
            <a:r>
              <a:rPr lang="en-GB" sz="1300" dirty="0"/>
              <a:t> </a:t>
            </a:r>
          </a:p>
        </p:txBody>
      </p:sp>
      <p:sp>
        <p:nvSpPr>
          <p:cNvPr id="1048895" name="Slide Number Placeholder 3"/>
          <p:cNvSpPr>
            <a:spLocks noGrp="1"/>
          </p:cNvSpPr>
          <p:nvPr>
            <p:ph type="sldNum" sz="quarter" idx="10"/>
          </p:nvPr>
        </p:nvSpPr>
        <p:spPr>
          <a:xfrm>
            <a:off x="3849954" y="9428800"/>
            <a:ext cx="2946135" cy="496252"/>
          </a:xfrm>
          <a:prstGeom prst="rect">
            <a:avLst/>
          </a:prstGeom>
        </p:spPr>
        <p:txBody>
          <a:bodyPr/>
          <a:lstStyle/>
          <a:p>
            <a:fld id="{5E0C3846-8D4C-4326-8BC7-9B455A036298}" type="slidenum">
              <a:rPr lang="en-US" smtClean="0">
                <a:solidFill>
                  <a:prstClr val="black"/>
                </a:solidFill>
              </a:rPr>
              <a:t>26</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2" name="Slide Image Placeholder 1"/>
          <p:cNvSpPr>
            <a:spLocks noGrp="1" noRot="1" noChangeAspect="1"/>
          </p:cNvSpPr>
          <p:nvPr>
            <p:ph type="sldImg"/>
          </p:nvPr>
        </p:nvSpPr>
        <p:spPr>
          <a:xfrm>
            <a:off x="919163" y="744538"/>
            <a:ext cx="4960937" cy="3722687"/>
          </a:xfrm>
        </p:spPr>
      </p:sp>
      <p:sp>
        <p:nvSpPr>
          <p:cNvPr id="1048833" name="Notes Placeholder 2"/>
          <p:cNvSpPr>
            <a:spLocks noGrp="1"/>
          </p:cNvSpPr>
          <p:nvPr>
            <p:ph type="body" idx="1"/>
          </p:nvPr>
        </p:nvSpPr>
        <p:spPr/>
        <p:txBody>
          <a:bodyPr/>
          <a:lstStyle/>
          <a:p>
            <a:r>
              <a:rPr lang="en-GB" sz="1800" dirty="0"/>
              <a:t>My interest in UBI goes two years back when I had a presentation here on “Real world policy changes for a radically better future”, where the subject of UBI was very prominent. It became so important to me that I dedicated to it a whole chapter in my new book “Who could save Humanity from Superintelligence?” Why have I put that subject of UBI in the context of the most advanced form of Artificial Intelligence? </a:t>
            </a:r>
          </a:p>
          <a:p>
            <a:endParaRPr lang="en-GB" sz="1800" dirty="0"/>
          </a:p>
          <a:p>
            <a:r>
              <a:rPr lang="en-GB" sz="1800" dirty="0"/>
              <a:t>This is the question I would like to answer in this presentation. Its main body will be the rationale for advancing UBI implementation and seeing it as a start to an indefinite process leading us to the time where most of us will be able to sustain ourselves, albeit at a minimum level, even if not working at all. This will also entail social consequences impacting us all.</a:t>
            </a:r>
          </a:p>
          <a:p>
            <a:endParaRPr lang="en-US" sz="1800" dirty="0"/>
          </a:p>
        </p:txBody>
      </p:sp>
      <p:sp>
        <p:nvSpPr>
          <p:cNvPr id="1048834" name="Slide Number Placeholder 3"/>
          <p:cNvSpPr>
            <a:spLocks noGrp="1"/>
          </p:cNvSpPr>
          <p:nvPr>
            <p:ph type="sldNum" sz="quarter" idx="10"/>
          </p:nvPr>
        </p:nvSpPr>
        <p:spPr>
          <a:xfrm>
            <a:off x="3849954" y="9428800"/>
            <a:ext cx="2946135" cy="496252"/>
          </a:xfrm>
          <a:prstGeom prst="rect">
            <a:avLst/>
          </a:prstGeom>
        </p:spPr>
        <p:txBody>
          <a:bodyPr/>
          <a:lstStyle/>
          <a:p>
            <a:fld id="{5E0C3846-8D4C-4326-8BC7-9B455A036298}" type="slidenum">
              <a:rPr lang="en-US" smtClean="0">
                <a:solidFill>
                  <a:prstClr val="black"/>
                </a:solidFill>
              </a:r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Slide Image Placeholder 1"/>
          <p:cNvSpPr>
            <a:spLocks noGrp="1" noRot="1" noChangeAspect="1"/>
          </p:cNvSpPr>
          <p:nvPr>
            <p:ph type="sldImg"/>
          </p:nvPr>
        </p:nvSpPr>
        <p:spPr>
          <a:xfrm>
            <a:off x="919163" y="744538"/>
            <a:ext cx="4960937" cy="3722687"/>
          </a:xfrm>
        </p:spPr>
      </p:sp>
      <p:sp>
        <p:nvSpPr>
          <p:cNvPr id="1048716" name="Notes Placeholder 2"/>
          <p:cNvSpPr>
            <a:spLocks noGrp="1"/>
          </p:cNvSpPr>
          <p:nvPr>
            <p:ph type="body" idx="1"/>
          </p:nvPr>
        </p:nvSpPr>
        <p:spPr/>
        <p:txBody>
          <a:bodyPr/>
          <a:lstStyle/>
          <a:p>
            <a:pPr defTabSz="914313"/>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dirty="0"/>
          </a:p>
          <a:p>
            <a:pPr lvl="0"/>
            <a:r>
              <a:rPr lang="en-US" sz="1000" dirty="0"/>
              <a:t>Right-click on a slide to add sections. Sections can help to organize your slides or facilitate collaboration between multiple authors.</a:t>
            </a:r>
          </a:p>
          <a:p>
            <a:pPr lvl="0"/>
            <a:endParaRPr lang="en-US" sz="1000" b="1" dirty="0"/>
          </a:p>
          <a:p>
            <a:pPr lvl="0"/>
            <a:r>
              <a:rPr lang="en-US" sz="1000" b="1" dirty="0"/>
              <a:t>Notes</a:t>
            </a:r>
          </a:p>
          <a:p>
            <a:pPr lvl="0"/>
            <a:r>
              <a:rPr lang="en-US" sz="1000" dirty="0"/>
              <a:t>Use the Notes section for delivery notes or to provide additional details for the audience.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 </a:t>
            </a:r>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1048717" name="Slide Number Placeholder 3"/>
          <p:cNvSpPr>
            <a:spLocks noGrp="1"/>
          </p:cNvSpPr>
          <p:nvPr>
            <p:ph type="sldNum" sz="quarter" idx="10"/>
          </p:nvPr>
        </p:nvSpPr>
        <p:spPr>
          <a:xfrm>
            <a:off x="3849954" y="9428800"/>
            <a:ext cx="2946135" cy="49625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1848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4" name="Slide Number Placeholder 3"/>
          <p:cNvSpPr>
            <a:spLocks noGrp="1"/>
          </p:cNvSpPr>
          <p:nvPr>
            <p:ph type="sldNum" sz="quarter" idx="10"/>
          </p:nvPr>
        </p:nvSpPr>
        <p:spPr>
          <a:xfrm>
            <a:off x="3884120" y="8685413"/>
            <a:ext cx="2972280" cy="457126"/>
          </a:xfrm>
          <a:prstGeom prst="rect">
            <a:avLst/>
          </a:prstGeom>
        </p:spPr>
        <p:txBody>
          <a:bodyPr/>
          <a:lstStyle/>
          <a:p>
            <a:fld id="{5E0C3846-8D4C-4326-8BC7-9B455A03629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059136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4" name="Slide Number Placeholder 3"/>
          <p:cNvSpPr>
            <a:spLocks noGrp="1"/>
          </p:cNvSpPr>
          <p:nvPr>
            <p:ph type="sldNum" sz="quarter" idx="10"/>
          </p:nvPr>
        </p:nvSpPr>
        <p:spPr>
          <a:xfrm>
            <a:off x="3884120" y="8685413"/>
            <a:ext cx="2972280" cy="45712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4" name="Slide Number Placeholder 3"/>
          <p:cNvSpPr>
            <a:spLocks noGrp="1"/>
          </p:cNvSpPr>
          <p:nvPr>
            <p:ph type="sldNum" sz="quarter" idx="10"/>
          </p:nvPr>
        </p:nvSpPr>
        <p:spPr>
          <a:xfrm>
            <a:off x="3884120" y="8685413"/>
            <a:ext cx="2972280" cy="45712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2491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3" name="Slide Image Placeholder 1"/>
          <p:cNvSpPr>
            <a:spLocks noGrp="1" noRot="1" noChangeAspect="1"/>
          </p:cNvSpPr>
          <p:nvPr>
            <p:ph type="sldImg"/>
          </p:nvPr>
        </p:nvSpPr>
        <p:spPr>
          <a:xfrm>
            <a:off x="919163" y="744538"/>
            <a:ext cx="4960937" cy="3722687"/>
          </a:xfrm>
        </p:spPr>
      </p:sp>
      <p:sp>
        <p:nvSpPr>
          <p:cNvPr id="1048894" name="Notes Placeholder 2"/>
          <p:cNvSpPr>
            <a:spLocks noGrp="1"/>
          </p:cNvSpPr>
          <p:nvPr>
            <p:ph type="body" idx="1"/>
          </p:nvPr>
        </p:nvSpPr>
        <p:spPr>
          <a:xfrm>
            <a:off x="230485" y="4531270"/>
            <a:ext cx="6336704" cy="5256585"/>
          </a:xfrm>
        </p:spPr>
        <p:txBody>
          <a:bodyPr/>
          <a:lstStyle/>
          <a:p>
            <a:r>
              <a:rPr lang="en-GB" sz="1300" b="1" i="1" dirty="0"/>
              <a:t>Cut down working hours</a:t>
            </a:r>
            <a:r>
              <a:rPr lang="en-GB" sz="1300" dirty="0"/>
              <a:t> – in the UK 1,670 – cut it down progressively over 10 years by 30% to about 1,200 – below the current German level.</a:t>
            </a:r>
          </a:p>
          <a:p>
            <a:r>
              <a:rPr lang="en-GB" sz="1300" dirty="0"/>
              <a:t> </a:t>
            </a:r>
          </a:p>
          <a:p>
            <a:r>
              <a:rPr lang="en-GB" sz="1300" b="1" i="1" dirty="0"/>
              <a:t>Flexible early retirement</a:t>
            </a:r>
            <a:r>
              <a:rPr lang="en-GB" sz="1300" b="1" dirty="0"/>
              <a:t> </a:t>
            </a:r>
            <a:r>
              <a:rPr lang="en-GB" sz="1300" dirty="0"/>
              <a:t>to receive the government pension earlier, not available in the UK.</a:t>
            </a:r>
          </a:p>
          <a:p>
            <a:r>
              <a:rPr lang="en-GB" sz="1300" b="1" i="1" dirty="0"/>
              <a:t>Jobs share</a:t>
            </a:r>
            <a:r>
              <a:rPr lang="en-GB" sz="1300" b="1" dirty="0"/>
              <a:t> – about 37</a:t>
            </a:r>
            <a:r>
              <a:rPr lang="en-GB" sz="1300" dirty="0"/>
              <a:t>% of companies in the EU have job sharing. It needs to rise much faster</a:t>
            </a:r>
          </a:p>
          <a:p>
            <a:r>
              <a:rPr lang="en-GB" sz="1300" dirty="0"/>
              <a:t> </a:t>
            </a:r>
            <a:r>
              <a:rPr lang="en-GB" sz="1300" b="1" i="1" dirty="0"/>
              <a:t>Personal Life Mentor </a:t>
            </a:r>
            <a:endParaRPr lang="en-GB" sz="1300" dirty="0"/>
          </a:p>
          <a:p>
            <a:r>
              <a:rPr lang="en-GB" sz="1300" dirty="0"/>
              <a:t> </a:t>
            </a:r>
          </a:p>
          <a:p>
            <a:r>
              <a:rPr lang="en-GB" sz="1300" dirty="0"/>
              <a:t>This is an idea I have been working on the side-lines for over 10 years and which I have discussed with one of the London Universities and an AI company. Knowing how fast the market operates it will probably not be me, who gets that product on the market. The important message is that such a product will certainly be developed most likely in less than 5 years’ time. So, I am using the features offered by my prototype as it had been available in the future product. What would be those features? </a:t>
            </a:r>
          </a:p>
          <a:p>
            <a:r>
              <a:rPr lang="en-GB" sz="1300" dirty="0"/>
              <a:t> </a:t>
            </a:r>
          </a:p>
          <a:p>
            <a:r>
              <a:rPr lang="en-GB" sz="1300" dirty="0"/>
              <a:t>In a nutshell, such an application available on a smartphone or other medium would communicate with the user in a natural language, which Personal Assistants can do quite well even today. But of course it will be a much more sophisticated Personal Life Mentor that would acquire through a series of long structured conversations with you, an almost absolute knowledge about you. It would know who you are as an individual, your psychological profile, your character traits, your life goals, objectives, and daily tasks, your strengths and weaknesses, your opportunities and threats, your skills, education, friends, family members, your detailed life journey with pictures and video.</a:t>
            </a:r>
          </a:p>
          <a:p>
            <a:r>
              <a:rPr lang="en-GB" sz="1300" dirty="0"/>
              <a:t> </a:t>
            </a:r>
          </a:p>
          <a:p>
            <a:r>
              <a:rPr lang="en-GB" sz="1300" b="1" dirty="0"/>
              <a:t>Introduce UBI early </a:t>
            </a:r>
            <a:r>
              <a:rPr lang="en-GB" sz="1300" dirty="0"/>
              <a:t>- this is what the rest of my presentation will be about. </a:t>
            </a:r>
          </a:p>
          <a:p>
            <a:r>
              <a:rPr lang="en-GB" sz="1300" dirty="0"/>
              <a:t> </a:t>
            </a:r>
          </a:p>
        </p:txBody>
      </p:sp>
      <p:sp>
        <p:nvSpPr>
          <p:cNvPr id="1048895" name="Slide Number Placeholder 3"/>
          <p:cNvSpPr>
            <a:spLocks noGrp="1"/>
          </p:cNvSpPr>
          <p:nvPr>
            <p:ph type="sldNum" sz="quarter" idx="10"/>
          </p:nvPr>
        </p:nvSpPr>
        <p:spPr>
          <a:xfrm>
            <a:off x="3849954" y="9428800"/>
            <a:ext cx="2946135" cy="49625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2905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2" name="Slide Image Placeholder 1"/>
          <p:cNvSpPr>
            <a:spLocks noGrp="1" noRot="1" noChangeAspect="1"/>
          </p:cNvSpPr>
          <p:nvPr>
            <p:ph type="sldImg"/>
          </p:nvPr>
        </p:nvSpPr>
        <p:spPr>
          <a:xfrm>
            <a:off x="919163" y="744538"/>
            <a:ext cx="4960937" cy="3722687"/>
          </a:xfrm>
        </p:spPr>
      </p:sp>
      <p:sp>
        <p:nvSpPr>
          <p:cNvPr id="1048833" name="Notes Placeholder 2"/>
          <p:cNvSpPr>
            <a:spLocks noGrp="1"/>
          </p:cNvSpPr>
          <p:nvPr>
            <p:ph type="body" idx="1"/>
          </p:nvPr>
        </p:nvSpPr>
        <p:spPr/>
        <p:txBody>
          <a:bodyPr/>
          <a:lstStyle/>
          <a:p>
            <a:pPr defTabSz="914313"/>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dirty="0"/>
          </a:p>
          <a:p>
            <a:pPr lvl="0"/>
            <a:r>
              <a:rPr lang="en-US" sz="1000" dirty="0"/>
              <a:t>Right-click on a slide to add sections. Sections can help to organize your slides or facilitate collaboration between multiple authors.</a:t>
            </a:r>
          </a:p>
          <a:p>
            <a:pPr lvl="0"/>
            <a:endParaRPr lang="en-US" sz="1000" b="1" dirty="0"/>
          </a:p>
          <a:p>
            <a:pPr lvl="0"/>
            <a:r>
              <a:rPr lang="en-US" sz="1000" b="1" dirty="0"/>
              <a:t>Notes</a:t>
            </a:r>
          </a:p>
          <a:p>
            <a:pPr lvl="0"/>
            <a:r>
              <a:rPr lang="en-US" sz="1000" dirty="0"/>
              <a:t>Use the Notes section for delivery notes or to provide additional details for the audience.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 </a:t>
            </a:r>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1048834" name="Slide Number Placeholder 3"/>
          <p:cNvSpPr>
            <a:spLocks noGrp="1"/>
          </p:cNvSpPr>
          <p:nvPr>
            <p:ph type="sldNum" sz="quarter" idx="10"/>
          </p:nvPr>
        </p:nvSpPr>
        <p:spPr>
          <a:xfrm>
            <a:off x="3849954" y="9428800"/>
            <a:ext cx="2946135" cy="496252"/>
          </a:xfrm>
          <a:prstGeom prst="rect">
            <a:avLst/>
          </a:prstGeom>
        </p:spPr>
        <p:txBody>
          <a:bodyPr/>
          <a:lstStyle/>
          <a:p>
            <a:fld id="{5E0C3846-8D4C-4326-8BC7-9B455A036298}"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Slide Image Placeholder 1"/>
          <p:cNvSpPr>
            <a:spLocks noGrp="1" noRot="1" noChangeAspect="1"/>
          </p:cNvSpPr>
          <p:nvPr>
            <p:ph type="sldImg"/>
          </p:nvPr>
        </p:nvSpPr>
        <p:spPr>
          <a:xfrm>
            <a:off x="919163" y="744538"/>
            <a:ext cx="4960937" cy="3722687"/>
          </a:xfrm>
        </p:spPr>
      </p:sp>
      <p:sp>
        <p:nvSpPr>
          <p:cNvPr id="1048652" name="Notes Placeholder 2"/>
          <p:cNvSpPr>
            <a:spLocks noGrp="1"/>
          </p:cNvSpPr>
          <p:nvPr>
            <p:ph type="body" idx="1"/>
          </p:nvPr>
        </p:nvSpPr>
        <p:spPr/>
        <p:txBody>
          <a:bodyPr/>
          <a:lstStyle/>
          <a:p>
            <a:endParaRPr lang="en-US" dirty="0"/>
          </a:p>
          <a:p>
            <a:endParaRPr lang="en-US" dirty="0"/>
          </a:p>
        </p:txBody>
      </p:sp>
      <p:sp>
        <p:nvSpPr>
          <p:cNvPr id="1048653" name="Slide Number Placeholder 3"/>
          <p:cNvSpPr>
            <a:spLocks noGrp="1"/>
          </p:cNvSpPr>
          <p:nvPr>
            <p:ph type="sldNum" sz="quarter" idx="10"/>
          </p:nvPr>
        </p:nvSpPr>
        <p:spPr>
          <a:xfrm>
            <a:off x="3849954" y="9428800"/>
            <a:ext cx="2946135" cy="496252"/>
          </a:xfrm>
          <a:prstGeom prst="rect">
            <a:avLst/>
          </a:prstGeom>
        </p:spPr>
        <p:txBody>
          <a:bodyPr/>
          <a:lstStyle/>
          <a:p>
            <a:fld id="{5E0C3846-8D4C-4326-8BC7-9B455A036298}" type="slidenum">
              <a:rPr lang="en-US" smtClean="0">
                <a:solidFill>
                  <a:prstClr val="black"/>
                </a:solidFill>
              </a:rPr>
              <a:t>34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Slide Image Placeholder 1"/>
          <p:cNvSpPr>
            <a:spLocks noGrp="1" noRot="1" noChangeAspect="1"/>
          </p:cNvSpPr>
          <p:nvPr>
            <p:ph type="sldImg"/>
          </p:nvPr>
        </p:nvSpPr>
        <p:spPr>
          <a:xfrm>
            <a:off x="919163" y="744538"/>
            <a:ext cx="4960937" cy="3722687"/>
          </a:xfrm>
        </p:spPr>
      </p:sp>
      <p:sp>
        <p:nvSpPr>
          <p:cNvPr id="1048716"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1048717" name="Slide Number Placeholder 3"/>
          <p:cNvSpPr>
            <a:spLocks noGrp="1"/>
          </p:cNvSpPr>
          <p:nvPr>
            <p:ph type="sldNum" sz="quarter" idx="10"/>
          </p:nvPr>
        </p:nvSpPr>
        <p:spPr>
          <a:xfrm>
            <a:off x="3849954" y="9428800"/>
            <a:ext cx="2946135" cy="496252"/>
          </a:xfrm>
          <a:prstGeom prst="rect">
            <a:avLst/>
          </a:prstGeom>
        </p:spPr>
        <p:txBody>
          <a:bodyPr/>
          <a:lstStyle/>
          <a:p>
            <a:fld id="{5E0C3846-8D4C-4326-8BC7-9B455A036298}" type="slidenum">
              <a:rPr lang="en-US" smtClean="0">
                <a:solidFill>
                  <a:prstClr val="black"/>
                </a:solidFill>
              </a:rPr>
              <a:t>3</a:t>
            </a:fld>
            <a:endParaRPr lang="en-US" dirty="0">
              <a:solidFill>
                <a:prstClr val="black"/>
              </a:solidFill>
            </a:endParaRPr>
          </a:p>
        </p:txBody>
      </p:sp>
    </p:spTree>
    <p:extLst>
      <p:ext uri="{BB962C8B-B14F-4D97-AF65-F5344CB8AC3E}">
        <p14:creationId xmlns:p14="http://schemas.microsoft.com/office/powerpoint/2010/main" val="270821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Slide Image Placeholder 1"/>
          <p:cNvSpPr>
            <a:spLocks noGrp="1" noRot="1" noChangeAspect="1"/>
          </p:cNvSpPr>
          <p:nvPr>
            <p:ph type="sldImg"/>
          </p:nvPr>
        </p:nvSpPr>
        <p:spPr>
          <a:xfrm>
            <a:off x="919163" y="744538"/>
            <a:ext cx="4960937" cy="3722687"/>
          </a:xfrm>
        </p:spPr>
      </p:sp>
      <p:sp>
        <p:nvSpPr>
          <p:cNvPr id="1048716"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1048717" name="Slide Number Placeholder 3"/>
          <p:cNvSpPr>
            <a:spLocks noGrp="1"/>
          </p:cNvSpPr>
          <p:nvPr>
            <p:ph type="sldNum" sz="quarter" idx="10"/>
          </p:nvPr>
        </p:nvSpPr>
        <p:spPr>
          <a:xfrm>
            <a:off x="3849954" y="9428800"/>
            <a:ext cx="2946135" cy="496252"/>
          </a:xfrm>
          <a:prstGeom prst="rect">
            <a:avLst/>
          </a:prstGeom>
        </p:spPr>
        <p:txBody>
          <a:bodyPr/>
          <a:lstStyle/>
          <a:p>
            <a:fld id="{5E0C3846-8D4C-4326-8BC7-9B455A036298}" type="slidenum">
              <a:rPr lang="en-US" smtClean="0">
                <a:solidFill>
                  <a:prstClr val="black"/>
                </a:solidFill>
              </a:rPr>
              <a:t>4</a:t>
            </a:fld>
            <a:endParaRPr lang="en-US" dirty="0">
              <a:solidFill>
                <a:prstClr val="black"/>
              </a:solidFill>
            </a:endParaRPr>
          </a:p>
        </p:txBody>
      </p:sp>
    </p:spTree>
    <p:extLst>
      <p:ext uri="{BB962C8B-B14F-4D97-AF65-F5344CB8AC3E}">
        <p14:creationId xmlns:p14="http://schemas.microsoft.com/office/powerpoint/2010/main" val="76553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Slide Image Placeholder 1"/>
          <p:cNvSpPr>
            <a:spLocks noGrp="1" noRot="1" noChangeAspect="1"/>
          </p:cNvSpPr>
          <p:nvPr>
            <p:ph type="sldImg"/>
          </p:nvPr>
        </p:nvSpPr>
        <p:spPr>
          <a:xfrm>
            <a:off x="919163" y="744538"/>
            <a:ext cx="4960937" cy="3722687"/>
          </a:xfrm>
        </p:spPr>
      </p:sp>
      <p:sp>
        <p:nvSpPr>
          <p:cNvPr id="1048716"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1048717" name="Slide Number Placeholder 3"/>
          <p:cNvSpPr>
            <a:spLocks noGrp="1"/>
          </p:cNvSpPr>
          <p:nvPr>
            <p:ph type="sldNum" sz="quarter" idx="10"/>
          </p:nvPr>
        </p:nvSpPr>
        <p:spPr>
          <a:xfrm>
            <a:off x="3849954" y="9428800"/>
            <a:ext cx="2946135" cy="496252"/>
          </a:xfrm>
          <a:prstGeom prst="rect">
            <a:avLst/>
          </a:prstGeom>
        </p:spPr>
        <p:txBody>
          <a:bodyPr/>
          <a:lstStyle/>
          <a:p>
            <a:fld id="{5E0C3846-8D4C-4326-8BC7-9B455A036298}" type="slidenum">
              <a:rPr lang="en-US" smtClean="0">
                <a:solidFill>
                  <a:prstClr val="black"/>
                </a:solidFill>
              </a:rPr>
              <a:t>5</a:t>
            </a:fld>
            <a:endParaRPr lang="en-US" dirty="0">
              <a:solidFill>
                <a:prstClr val="black"/>
              </a:solidFill>
            </a:endParaRPr>
          </a:p>
        </p:txBody>
      </p:sp>
    </p:spTree>
    <p:extLst>
      <p:ext uri="{BB962C8B-B14F-4D97-AF65-F5344CB8AC3E}">
        <p14:creationId xmlns:p14="http://schemas.microsoft.com/office/powerpoint/2010/main" val="39625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Slide Image Placeholder 1"/>
          <p:cNvSpPr>
            <a:spLocks noGrp="1" noRot="1" noChangeAspect="1"/>
          </p:cNvSpPr>
          <p:nvPr>
            <p:ph type="sldImg"/>
          </p:nvPr>
        </p:nvSpPr>
        <p:spPr>
          <a:xfrm>
            <a:off x="919163" y="744538"/>
            <a:ext cx="4960937" cy="3722687"/>
          </a:xfrm>
        </p:spPr>
      </p:sp>
      <p:sp>
        <p:nvSpPr>
          <p:cNvPr id="1048716"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1048717" name="Slide Number Placeholder 3"/>
          <p:cNvSpPr>
            <a:spLocks noGrp="1"/>
          </p:cNvSpPr>
          <p:nvPr>
            <p:ph type="sldNum" sz="quarter" idx="10"/>
          </p:nvPr>
        </p:nvSpPr>
        <p:spPr>
          <a:xfrm>
            <a:off x="3849954" y="9428800"/>
            <a:ext cx="2946135" cy="496252"/>
          </a:xfrm>
          <a:prstGeom prst="rect">
            <a:avLst/>
          </a:prstGeom>
        </p:spPr>
        <p:txBody>
          <a:bodyPr/>
          <a:lstStyle/>
          <a:p>
            <a:fld id="{5E0C3846-8D4C-4326-8BC7-9B455A036298}" type="slidenum">
              <a:rPr lang="en-US" smtClean="0">
                <a:solidFill>
                  <a:prstClr val="black"/>
                </a:solidFill>
              </a:rPr>
              <a:t>6</a:t>
            </a:fld>
            <a:endParaRPr lang="en-US" dirty="0">
              <a:solidFill>
                <a:prstClr val="black"/>
              </a:solidFill>
            </a:endParaRPr>
          </a:p>
        </p:txBody>
      </p:sp>
    </p:spTree>
    <p:extLst>
      <p:ext uri="{BB962C8B-B14F-4D97-AF65-F5344CB8AC3E}">
        <p14:creationId xmlns:p14="http://schemas.microsoft.com/office/powerpoint/2010/main" val="92002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Slide Image Placeholder 1"/>
          <p:cNvSpPr>
            <a:spLocks noGrp="1" noRot="1" noChangeAspect="1"/>
          </p:cNvSpPr>
          <p:nvPr>
            <p:ph type="sldImg"/>
          </p:nvPr>
        </p:nvSpPr>
        <p:spPr>
          <a:xfrm>
            <a:off x="919163" y="744538"/>
            <a:ext cx="4960937" cy="3722687"/>
          </a:xfrm>
        </p:spPr>
      </p:sp>
      <p:sp>
        <p:nvSpPr>
          <p:cNvPr id="1048716" name="Notes Placeholder 2"/>
          <p:cNvSpPr>
            <a:spLocks noGrp="1"/>
          </p:cNvSpPr>
          <p:nvPr>
            <p:ph type="body" idx="1"/>
          </p:nvPr>
        </p:nvSpPr>
        <p:spPr/>
        <p:txBody>
          <a:bodyPr/>
          <a:lstStyle/>
          <a:p>
            <a:pPr defTabSz="914313"/>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dirty="0"/>
          </a:p>
          <a:p>
            <a:pPr lvl="0"/>
            <a:r>
              <a:rPr lang="en-US" sz="1000" dirty="0"/>
              <a:t>Right-click on a slide to add sections. Sections can help to organize your slides or facilitate collaboration between multiple authors.</a:t>
            </a:r>
          </a:p>
          <a:p>
            <a:pPr lvl="0"/>
            <a:endParaRPr lang="en-US" sz="1000" b="1" dirty="0"/>
          </a:p>
          <a:p>
            <a:pPr lvl="0"/>
            <a:r>
              <a:rPr lang="en-US" sz="1000" b="1" dirty="0"/>
              <a:t>Notes</a:t>
            </a:r>
          </a:p>
          <a:p>
            <a:pPr lvl="0"/>
            <a:r>
              <a:rPr lang="en-US" sz="1000" dirty="0"/>
              <a:t>Use the Notes section for delivery notes or to provide additional details for the audience.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 </a:t>
            </a:r>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1048717" name="Slide Number Placeholder 3"/>
          <p:cNvSpPr>
            <a:spLocks noGrp="1"/>
          </p:cNvSpPr>
          <p:nvPr>
            <p:ph type="sldNum" sz="quarter" idx="10"/>
          </p:nvPr>
        </p:nvSpPr>
        <p:spPr>
          <a:xfrm>
            <a:off x="3849954" y="9428800"/>
            <a:ext cx="2946135" cy="49625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989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Slide Image Placeholder 1"/>
          <p:cNvSpPr>
            <a:spLocks noGrp="1" noRot="1" noChangeAspect="1"/>
          </p:cNvSpPr>
          <p:nvPr>
            <p:ph type="sldImg"/>
          </p:nvPr>
        </p:nvSpPr>
        <p:spPr>
          <a:xfrm>
            <a:off x="919163" y="744538"/>
            <a:ext cx="4960937" cy="3722687"/>
          </a:xfrm>
        </p:spPr>
      </p:sp>
      <p:sp>
        <p:nvSpPr>
          <p:cNvPr id="1048716"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grayscale. Run a test print to make sure your colors work when printed in pure black and white and grayscale.</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1048717" name="Slide Number Placeholder 3"/>
          <p:cNvSpPr>
            <a:spLocks noGrp="1"/>
          </p:cNvSpPr>
          <p:nvPr>
            <p:ph type="sldNum" sz="quarter" idx="10"/>
          </p:nvPr>
        </p:nvSpPr>
        <p:spPr>
          <a:xfrm>
            <a:off x="3849954" y="9428800"/>
            <a:ext cx="2946135" cy="49625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278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Slide Image Placeholder 1"/>
          <p:cNvSpPr>
            <a:spLocks noGrp="1" noRot="1" noChangeAspect="1"/>
          </p:cNvSpPr>
          <p:nvPr>
            <p:ph type="sldImg"/>
          </p:nvPr>
        </p:nvSpPr>
        <p:spPr>
          <a:xfrm>
            <a:off x="919163" y="744538"/>
            <a:ext cx="4960937" cy="3722687"/>
          </a:xfrm>
        </p:spPr>
      </p:sp>
      <p:sp>
        <p:nvSpPr>
          <p:cNvPr id="1048716" name="Notes Placeholder 2"/>
          <p:cNvSpPr>
            <a:spLocks noGrp="1"/>
          </p:cNvSpPr>
          <p:nvPr>
            <p:ph type="body" idx="1"/>
          </p:nvPr>
        </p:nvSpPr>
        <p:spPr/>
        <p:txBody>
          <a:bodyPr/>
          <a:lstStyle/>
          <a:p>
            <a:r>
              <a:rPr lang="en-GB" dirty="0"/>
              <a:t>My personal history perhaps explains why values and wider aspects related to politics and the future of Humanity concern me so much. </a:t>
            </a:r>
          </a:p>
          <a:p>
            <a:endParaRPr lang="en-GB" dirty="0"/>
          </a:p>
          <a:p>
            <a:endParaRPr lang="en-US" dirty="0"/>
          </a:p>
          <a:p>
            <a:endParaRPr lang="en-US" dirty="0"/>
          </a:p>
        </p:txBody>
      </p:sp>
      <p:sp>
        <p:nvSpPr>
          <p:cNvPr id="1048717" name="Slide Number Placeholder 3"/>
          <p:cNvSpPr>
            <a:spLocks noGrp="1"/>
          </p:cNvSpPr>
          <p:nvPr>
            <p:ph type="sldNum" sz="quarter" idx="10"/>
          </p:nvPr>
        </p:nvSpPr>
        <p:spPr>
          <a:xfrm>
            <a:off x="3849954" y="9428800"/>
            <a:ext cx="2946135" cy="49625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C3846-8D4C-4326-8BC7-9B455A0362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941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95"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1048596"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48597" name="Date Placeholder 3"/>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1048598" name="Footer Placeholder 4"/>
          <p:cNvSpPr>
            <a:spLocks noGrp="1"/>
          </p:cNvSpPr>
          <p:nvPr>
            <p:ph type="ftr" sz="quarter" idx="11"/>
          </p:nvPr>
        </p:nvSpPr>
        <p:spPr/>
        <p:txBody>
          <a:bodyPr/>
          <a:lstStyle/>
          <a:p>
            <a:endParaRPr lang="en-GB" dirty="0"/>
          </a:p>
        </p:txBody>
      </p:sp>
      <p:sp>
        <p:nvSpPr>
          <p:cNvPr id="1048599"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51" name="Title 1"/>
          <p:cNvSpPr>
            <a:spLocks noGrp="1"/>
          </p:cNvSpPr>
          <p:nvPr>
            <p:ph type="title"/>
          </p:nvPr>
        </p:nvSpPr>
        <p:spPr/>
        <p:txBody>
          <a:bodyPr/>
          <a:lstStyle/>
          <a:p>
            <a:r>
              <a:rPr lang="en-US"/>
              <a:t>Click to edit Master title style</a:t>
            </a:r>
            <a:endParaRPr lang="en-GB"/>
          </a:p>
        </p:txBody>
      </p:sp>
      <p:sp>
        <p:nvSpPr>
          <p:cNvPr id="1048952"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53" name="Date Placeholder 3"/>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1048954" name="Footer Placeholder 4"/>
          <p:cNvSpPr>
            <a:spLocks noGrp="1"/>
          </p:cNvSpPr>
          <p:nvPr>
            <p:ph type="ftr" sz="quarter" idx="11"/>
          </p:nvPr>
        </p:nvSpPr>
        <p:spPr/>
        <p:txBody>
          <a:bodyPr/>
          <a:lstStyle/>
          <a:p>
            <a:endParaRPr lang="en-GB" dirty="0"/>
          </a:p>
        </p:txBody>
      </p:sp>
      <p:sp>
        <p:nvSpPr>
          <p:cNvPr id="1048955"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3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104893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34" name="Date Placeholder 3"/>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1048935" name="Footer Placeholder 4"/>
          <p:cNvSpPr>
            <a:spLocks noGrp="1"/>
          </p:cNvSpPr>
          <p:nvPr>
            <p:ph type="ftr" sz="quarter" idx="11"/>
          </p:nvPr>
        </p:nvSpPr>
        <p:spPr/>
        <p:txBody>
          <a:bodyPr/>
          <a:lstStyle/>
          <a:p>
            <a:endParaRPr lang="en-GB" dirty="0"/>
          </a:p>
        </p:txBody>
      </p:sp>
      <p:sp>
        <p:nvSpPr>
          <p:cNvPr id="1048936"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54" name="Subtitle 2"/>
          <p:cNvSpPr>
            <a:spLocks noGrp="1"/>
          </p:cNvSpPr>
          <p:nvPr>
            <p:ph type="subTitle" idx="1"/>
          </p:nvPr>
        </p:nvSpPr>
        <p:spPr>
          <a:xfrm>
            <a:off x="352426" y="2895600"/>
            <a:ext cx="4572000" cy="1368799"/>
          </a:xfrm>
        </p:spPr>
        <p:txBody>
          <a:bodyPr>
            <a:normAutofit/>
          </a:bodyPr>
          <a:lstStyle>
            <a:lvl1pPr marL="0" indent="0" algn="l">
              <a:buNone/>
              <a:defRPr sz="2300" b="0" i="1" cap="none" spc="141" baseline="0">
                <a:solidFill>
                  <a:schemeClr val="tx1"/>
                </a:solidFill>
              </a:defRPr>
            </a:lvl1pPr>
            <a:lvl2pPr marL="535762" indent="0" algn="ctr">
              <a:buNone/>
              <a:defRPr>
                <a:solidFill>
                  <a:schemeClr val="tx1">
                    <a:tint val="75000"/>
                  </a:schemeClr>
                </a:solidFill>
              </a:defRPr>
            </a:lvl2pPr>
            <a:lvl3pPr marL="1071523" indent="0" algn="ctr">
              <a:buNone/>
              <a:defRPr>
                <a:solidFill>
                  <a:schemeClr val="tx1">
                    <a:tint val="75000"/>
                  </a:schemeClr>
                </a:solidFill>
              </a:defRPr>
            </a:lvl3pPr>
            <a:lvl4pPr marL="1607285" indent="0" algn="ctr">
              <a:buNone/>
              <a:defRPr>
                <a:solidFill>
                  <a:schemeClr val="tx1">
                    <a:tint val="75000"/>
                  </a:schemeClr>
                </a:solidFill>
              </a:defRPr>
            </a:lvl4pPr>
            <a:lvl5pPr marL="2143048" indent="0" algn="ctr">
              <a:buNone/>
              <a:defRPr>
                <a:solidFill>
                  <a:schemeClr val="tx1">
                    <a:tint val="75000"/>
                  </a:schemeClr>
                </a:solidFill>
              </a:defRPr>
            </a:lvl5pPr>
            <a:lvl6pPr marL="2678813" indent="0" algn="ctr">
              <a:buNone/>
              <a:defRPr>
                <a:solidFill>
                  <a:schemeClr val="tx1">
                    <a:tint val="75000"/>
                  </a:schemeClr>
                </a:solidFill>
              </a:defRPr>
            </a:lvl6pPr>
            <a:lvl7pPr marL="3214570" indent="0" algn="ctr">
              <a:buNone/>
              <a:defRPr>
                <a:solidFill>
                  <a:schemeClr val="tx1">
                    <a:tint val="75000"/>
                  </a:schemeClr>
                </a:solidFill>
              </a:defRPr>
            </a:lvl7pPr>
            <a:lvl8pPr marL="3750335" indent="0" algn="ctr">
              <a:buNone/>
              <a:defRPr>
                <a:solidFill>
                  <a:schemeClr val="tx1">
                    <a:tint val="75000"/>
                  </a:schemeClr>
                </a:solidFill>
              </a:defRPr>
            </a:lvl8pPr>
            <a:lvl9pPr marL="4286099" indent="0" algn="ctr">
              <a:buNone/>
              <a:defRPr>
                <a:solidFill>
                  <a:schemeClr val="tx1">
                    <a:tint val="75000"/>
                  </a:schemeClr>
                </a:solidFill>
              </a:defRPr>
            </a:lvl9pPr>
          </a:lstStyle>
          <a:p>
            <a:r>
              <a:rPr lang="en-US"/>
              <a:t>Click to edit Master subtitle style</a:t>
            </a:r>
            <a:endParaRPr lang="en-US" dirty="0"/>
          </a:p>
        </p:txBody>
      </p:sp>
      <p:sp>
        <p:nvSpPr>
          <p:cNvPr id="1048655" name="Date Placeholder 21"/>
          <p:cNvSpPr>
            <a:spLocks noGrp="1"/>
          </p:cNvSpPr>
          <p:nvPr>
            <p:ph type="dt" sz="half" idx="10"/>
          </p:nvPr>
        </p:nvSpPr>
        <p:spPr/>
        <p:txBody>
          <a:bodyPr/>
          <a:lstStyle/>
          <a:p>
            <a:fld id="{19E3742A-D38A-47BC-A704-193E27C47AF7}" type="datetime1">
              <a:rPr lang="en-US" smtClean="0">
                <a:solidFill>
                  <a:srgbClr val="FFFFFF">
                    <a:alpha val="65000"/>
                  </a:srgbClr>
                </a:solidFill>
              </a:rPr>
              <a:t>11/10/2018</a:t>
            </a:fld>
            <a:endParaRPr lang="en-US" dirty="0">
              <a:solidFill>
                <a:srgbClr val="FFFFFF">
                  <a:alpha val="65000"/>
                </a:srgbClr>
              </a:solidFill>
            </a:endParaRPr>
          </a:p>
        </p:txBody>
      </p:sp>
      <p:sp>
        <p:nvSpPr>
          <p:cNvPr id="1048656" name="Slide Number Placeholder 22"/>
          <p:cNvSpPr>
            <a:spLocks noGrp="1"/>
          </p:cNvSpPr>
          <p:nvPr>
            <p:ph type="sldNum" sz="quarter" idx="11"/>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
        <p:nvSpPr>
          <p:cNvPr id="1048657" name="Footer Placeholder 23"/>
          <p:cNvSpPr>
            <a:spLocks noGrp="1"/>
          </p:cNvSpPr>
          <p:nvPr>
            <p:ph type="ftr" sz="quarter" idx="12"/>
          </p:nvPr>
        </p:nvSpPr>
        <p:spPr/>
        <p:txBody>
          <a:bodyPr/>
          <a:lstStyle/>
          <a:p>
            <a:endParaRPr lang="en-US" dirty="0">
              <a:solidFill>
                <a:srgbClr val="FFFFFF">
                  <a:alpha val="65000"/>
                </a:srgbClr>
              </a:solidFill>
            </a:endParaRPr>
          </a:p>
        </p:txBody>
      </p:sp>
      <p:sp>
        <p:nvSpPr>
          <p:cNvPr id="1048658" name="Title 11"/>
          <p:cNvSpPr>
            <a:spLocks noGrp="1"/>
          </p:cNvSpPr>
          <p:nvPr>
            <p:ph type="title"/>
          </p:nvPr>
        </p:nvSpPr>
        <p:spPr>
          <a:xfrm>
            <a:off x="352426" y="457218"/>
            <a:ext cx="7680960" cy="2438399"/>
          </a:xfrm>
        </p:spPr>
        <p:txBody>
          <a:bodyPr>
            <a:normAutofit/>
          </a:bodyPr>
          <a:lstStyle>
            <a:lvl1pPr>
              <a:spcBef>
                <a:spcPts val="0"/>
              </a:spcBef>
              <a:defRPr kumimoji="0" lang="en-US" sz="7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995"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8996"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97" name="Date Placeholder 11"/>
          <p:cNvSpPr>
            <a:spLocks noGrp="1"/>
          </p:cNvSpPr>
          <p:nvPr>
            <p:ph type="dt" sz="half" idx="14"/>
          </p:nvPr>
        </p:nvSpPr>
        <p:spPr/>
        <p:txBody>
          <a:bodyPr/>
          <a:lstStyle/>
          <a:p>
            <a:fld id="{D9C2B958-7560-410B-86D2-247A3686D35E}" type="datetime1">
              <a:rPr lang="en-US" smtClean="0">
                <a:solidFill>
                  <a:srgbClr val="FFFFFF">
                    <a:alpha val="65000"/>
                  </a:srgbClr>
                </a:solidFill>
              </a:rPr>
              <a:t>11/10/2018</a:t>
            </a:fld>
            <a:endParaRPr lang="en-US" dirty="0">
              <a:solidFill>
                <a:srgbClr val="FFFFFF">
                  <a:alpha val="65000"/>
                </a:srgbClr>
              </a:solidFill>
            </a:endParaRPr>
          </a:p>
        </p:txBody>
      </p:sp>
      <p:sp>
        <p:nvSpPr>
          <p:cNvPr id="1048998" name="Slide Number Placeholder 18"/>
          <p:cNvSpPr>
            <a:spLocks noGrp="1"/>
          </p:cNvSpPr>
          <p:nvPr>
            <p:ph type="sldNum" sz="quarter" idx="15"/>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
        <p:nvSpPr>
          <p:cNvPr id="1048999" name="Footer Placeholder 20"/>
          <p:cNvSpPr>
            <a:spLocks noGrp="1"/>
          </p:cNvSpPr>
          <p:nvPr>
            <p:ph type="ftr" sz="quarter" idx="16"/>
          </p:nvPr>
        </p:nvSpPr>
        <p:spPr/>
        <p:txBody>
          <a:bodyPr/>
          <a:lstStyle/>
          <a:p>
            <a:endParaRPr lang="en-US" dirty="0">
              <a:solidFill>
                <a:srgbClr val="FFFFFF">
                  <a:alpha val="65000"/>
                </a:srgbClr>
              </a:solidFill>
            </a:endParaRPr>
          </a:p>
        </p:txBody>
      </p:sp>
      <p:sp>
        <p:nvSpPr>
          <p:cNvPr id="1049000" name="Title 7"/>
          <p:cNvSpPr>
            <a:spLocks noGrp="1"/>
          </p:cNvSpPr>
          <p:nvPr>
            <p:ph type="title"/>
          </p:nvPr>
        </p:nvSpPr>
        <p:spPr/>
        <p:txBody>
          <a:bodyPr/>
          <a:lstStyle/>
          <a:p>
            <a:r>
              <a:rPr lang="en-US"/>
              <a:t>Click to edit Master title style</a:t>
            </a:r>
            <a:endParaRPr lang="en-US" dirty="0"/>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017"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9018" name="Subtitle 2"/>
          <p:cNvSpPr>
            <a:spLocks noGrp="1"/>
          </p:cNvSpPr>
          <p:nvPr>
            <p:ph type="subTitle" idx="1"/>
          </p:nvPr>
        </p:nvSpPr>
        <p:spPr>
          <a:xfrm>
            <a:off x="352426" y="4003302"/>
            <a:ext cx="4572000" cy="1178299"/>
          </a:xfrm>
        </p:spPr>
        <p:txBody>
          <a:bodyPr>
            <a:normAutofit/>
          </a:bodyPr>
          <a:lstStyle>
            <a:lvl1pPr marL="0" indent="0" algn="l">
              <a:buNone/>
              <a:defRPr sz="2300" b="0" i="1" cap="none" spc="141" baseline="0">
                <a:solidFill>
                  <a:schemeClr val="tx1"/>
                </a:solidFill>
              </a:defRPr>
            </a:lvl1pPr>
            <a:lvl2pPr marL="535762" indent="0" algn="ctr">
              <a:buNone/>
              <a:defRPr>
                <a:solidFill>
                  <a:schemeClr val="tx1">
                    <a:tint val="75000"/>
                  </a:schemeClr>
                </a:solidFill>
              </a:defRPr>
            </a:lvl2pPr>
            <a:lvl3pPr marL="1071523" indent="0" algn="ctr">
              <a:buNone/>
              <a:defRPr>
                <a:solidFill>
                  <a:schemeClr val="tx1">
                    <a:tint val="75000"/>
                  </a:schemeClr>
                </a:solidFill>
              </a:defRPr>
            </a:lvl3pPr>
            <a:lvl4pPr marL="1607285" indent="0" algn="ctr">
              <a:buNone/>
              <a:defRPr>
                <a:solidFill>
                  <a:schemeClr val="tx1">
                    <a:tint val="75000"/>
                  </a:schemeClr>
                </a:solidFill>
              </a:defRPr>
            </a:lvl4pPr>
            <a:lvl5pPr marL="2143048" indent="0" algn="ctr">
              <a:buNone/>
              <a:defRPr>
                <a:solidFill>
                  <a:schemeClr val="tx1">
                    <a:tint val="75000"/>
                  </a:schemeClr>
                </a:solidFill>
              </a:defRPr>
            </a:lvl5pPr>
            <a:lvl6pPr marL="2678813" indent="0" algn="ctr">
              <a:buNone/>
              <a:defRPr>
                <a:solidFill>
                  <a:schemeClr val="tx1">
                    <a:tint val="75000"/>
                  </a:schemeClr>
                </a:solidFill>
              </a:defRPr>
            </a:lvl6pPr>
            <a:lvl7pPr marL="3214570" indent="0" algn="ctr">
              <a:buNone/>
              <a:defRPr>
                <a:solidFill>
                  <a:schemeClr val="tx1">
                    <a:tint val="75000"/>
                  </a:schemeClr>
                </a:solidFill>
              </a:defRPr>
            </a:lvl7pPr>
            <a:lvl8pPr marL="3750335" indent="0" algn="ctr">
              <a:buNone/>
              <a:defRPr>
                <a:solidFill>
                  <a:schemeClr val="tx1">
                    <a:tint val="75000"/>
                  </a:schemeClr>
                </a:solidFill>
              </a:defRPr>
            </a:lvl8pPr>
            <a:lvl9pPr marL="4286099" indent="0" algn="ctr">
              <a:buNone/>
              <a:defRPr>
                <a:solidFill>
                  <a:schemeClr val="tx1">
                    <a:tint val="75000"/>
                  </a:schemeClr>
                </a:solidFill>
              </a:defRPr>
            </a:lvl9pPr>
          </a:lstStyle>
          <a:p>
            <a:r>
              <a:rPr lang="en-US"/>
              <a:t>Click to edit Master subtitle style</a:t>
            </a:r>
            <a:endParaRPr lang="en-US" dirty="0"/>
          </a:p>
        </p:txBody>
      </p:sp>
      <p:sp>
        <p:nvSpPr>
          <p:cNvPr id="1049019" name="Date Placeholder 15"/>
          <p:cNvSpPr>
            <a:spLocks noGrp="1"/>
          </p:cNvSpPr>
          <p:nvPr>
            <p:ph type="dt" sz="half" idx="10"/>
          </p:nvPr>
        </p:nvSpPr>
        <p:spPr/>
        <p:txBody>
          <a:bodyPr/>
          <a:lstStyle/>
          <a:p>
            <a:fld id="{5B91CA17-DCED-4C08-B8C3-5919141D318E}" type="datetime1">
              <a:rPr lang="en-US" smtClean="0">
                <a:solidFill>
                  <a:srgbClr val="FFFFFF">
                    <a:alpha val="65000"/>
                  </a:srgbClr>
                </a:solidFill>
              </a:rPr>
              <a:t>11/10/2018</a:t>
            </a:fld>
            <a:endParaRPr lang="en-US" dirty="0">
              <a:solidFill>
                <a:srgbClr val="FFFFFF">
                  <a:alpha val="65000"/>
                </a:srgbClr>
              </a:solidFill>
            </a:endParaRPr>
          </a:p>
        </p:txBody>
      </p:sp>
      <p:sp>
        <p:nvSpPr>
          <p:cNvPr id="1049020" name="Slide Number Placeholder 19"/>
          <p:cNvSpPr>
            <a:spLocks noGrp="1"/>
          </p:cNvSpPr>
          <p:nvPr>
            <p:ph type="sldNum" sz="quarter" idx="11"/>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
        <p:nvSpPr>
          <p:cNvPr id="1049021" name="Footer Placeholder 20"/>
          <p:cNvSpPr>
            <a:spLocks noGrp="1"/>
          </p:cNvSpPr>
          <p:nvPr>
            <p:ph type="ftr" sz="quarter" idx="12"/>
          </p:nvPr>
        </p:nvSpPr>
        <p:spPr/>
        <p:txBody>
          <a:bodyPr/>
          <a:lstStyle/>
          <a:p>
            <a:endParaRPr lang="en-US" dirty="0">
              <a:solidFill>
                <a:srgbClr val="FFFFFF">
                  <a:alpha val="65000"/>
                </a:srgbClr>
              </a:solidFill>
            </a:endParaRPr>
          </a:p>
        </p:txBody>
      </p:sp>
      <p:sp>
        <p:nvSpPr>
          <p:cNvPr id="1049022"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cxnSp>
        <p:nvCxnSpPr>
          <p:cNvPr id="3145910" name="Straight Connector 17"/>
          <p:cNvCxnSpPr>
            <a:cxnSpLocks/>
          </p:cNvCxnSpPr>
          <p:nvPr/>
        </p:nvCxnSpPr>
        <p:spPr>
          <a:xfrm>
            <a:off x="-4439" y="1828803"/>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49023" name="Title 13"/>
          <p:cNvSpPr>
            <a:spLocks noGrp="1"/>
          </p:cNvSpPr>
          <p:nvPr>
            <p:ph type="title"/>
          </p:nvPr>
        </p:nvSpPr>
        <p:spPr>
          <a:xfrm>
            <a:off x="354366" y="1990079"/>
            <a:ext cx="8439912" cy="1984248"/>
          </a:xfrm>
        </p:spPr>
        <p:txBody>
          <a:bodyPr>
            <a:noAutofit/>
          </a:bodyPr>
          <a:lstStyle>
            <a:lvl1pPr>
              <a:defRPr kumimoji="0" lang="en-US" sz="7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1071523" rtl="0" eaLnBrk="1" fontAlgn="auto" latinLnBrk="0" hangingPunct="1">
              <a:lnSpc>
                <a:spcPct val="100000"/>
              </a:lnSpc>
              <a:spcBef>
                <a:spcPts val="469"/>
              </a:spcBef>
              <a:spcAft>
                <a:spcPts val="0"/>
              </a:spcAft>
              <a:buClrTx/>
              <a:buSzTx/>
              <a:buFontTx/>
              <a:buNone/>
            </a:pPr>
            <a:r>
              <a:rPr lang="en-US"/>
              <a:t>Click to edit Master title style</a:t>
            </a:r>
            <a:endParaRPr lang="en-US" dirty="0"/>
          </a:p>
        </p:txBody>
      </p:sp>
      <p:pic>
        <p:nvPicPr>
          <p:cNvPr id="2097184" name="Picture 9"/>
          <p:cNvPicPr>
            <a:picLocks noChangeAspect="1"/>
          </p:cNvPicPr>
          <p:nvPr userDrawn="1"/>
        </p:nvPicPr>
        <p:blipFill rotWithShape="1">
          <a:blip r:embed="rId2"/>
          <a:srcRect l="-92" t="50811" r="45394" b="-590"/>
          <a:stretch>
            <a:fillRect/>
          </a:stretch>
        </p:blipFill>
        <p:spPr>
          <a:xfrm>
            <a:off x="-13646" y="0"/>
            <a:ext cx="9157648" cy="5582272"/>
          </a:xfrm>
          <a:prstGeom prst="rect">
            <a:avLst/>
          </a:prstGeom>
        </p:spPr>
      </p:pic>
      <p:pic>
        <p:nvPicPr>
          <p:cNvPr id="2097185" name="Picture 14"/>
          <p:cNvPicPr>
            <a:picLocks noChangeAspect="1"/>
          </p:cNvPicPr>
          <p:nvPr userDrawn="1"/>
        </p:nvPicPr>
        <p:blipFill rotWithShape="1">
          <a:blip r:embed="rId3" cstate="email"/>
          <a:srcRect/>
          <a:stretch>
            <a:fillRect/>
          </a:stretch>
        </p:blipFill>
        <p:spPr>
          <a:xfrm>
            <a:off x="685800" y="1066816"/>
            <a:ext cx="1979920" cy="2013807"/>
          </a:xfrm>
          <a:prstGeom prst="ellipse">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097185"/>
                                        </p:tgtEl>
                                        <p:attrNameLst>
                                          <p:attrName>style.visibility</p:attrName>
                                        </p:attrNameLst>
                                      </p:cBhvr>
                                      <p:to>
                                        <p:strVal val="visible"/>
                                      </p:to>
                                    </p:set>
                                    <p:anim calcmode="lin" valueType="num">
                                      <p:cBhvr>
                                        <p:cTn id="7" dur="1000" fill="hold"/>
                                        <p:tgtEl>
                                          <p:spTgt spid="2097185"/>
                                        </p:tgtEl>
                                        <p:attrNameLst>
                                          <p:attrName>ppt_w</p:attrName>
                                        </p:attrNameLst>
                                      </p:cBhvr>
                                      <p:tavLst>
                                        <p:tav tm="0">
                                          <p:val>
                                            <p:fltVal val="0"/>
                                          </p:val>
                                        </p:tav>
                                        <p:tav tm="100000">
                                          <p:val>
                                            <p:strVal val="#ppt_w"/>
                                          </p:val>
                                        </p:tav>
                                      </p:tavLst>
                                    </p:anim>
                                    <p:anim calcmode="lin" valueType="num">
                                      <p:cBhvr>
                                        <p:cTn id="8" dur="1000" fill="hold"/>
                                        <p:tgtEl>
                                          <p:spTgt spid="2097185"/>
                                        </p:tgtEl>
                                        <p:attrNameLst>
                                          <p:attrName>ppt_h</p:attrName>
                                        </p:attrNameLst>
                                      </p:cBhvr>
                                      <p:tavLst>
                                        <p:tav tm="0">
                                          <p:val>
                                            <p:fltVal val="0"/>
                                          </p:val>
                                        </p:tav>
                                        <p:tav tm="100000">
                                          <p:val>
                                            <p:strVal val="#ppt_h"/>
                                          </p:val>
                                        </p:tav>
                                      </p:tavLst>
                                    </p:anim>
                                    <p:anim calcmode="lin" valueType="num">
                                      <p:cBhvr>
                                        <p:cTn id="9" dur="1000" fill="hold"/>
                                        <p:tgtEl>
                                          <p:spTgt spid="2097185"/>
                                        </p:tgtEl>
                                        <p:attrNameLst>
                                          <p:attrName>style.rotation</p:attrName>
                                        </p:attrNameLst>
                                      </p:cBhvr>
                                      <p:tavLst>
                                        <p:tav tm="0">
                                          <p:val>
                                            <p:fltVal val="90"/>
                                          </p:val>
                                        </p:tav>
                                        <p:tav tm="100000">
                                          <p:val>
                                            <p:fltVal val="0"/>
                                          </p:val>
                                        </p:tav>
                                      </p:tavLst>
                                    </p:anim>
                                    <p:animEffect transition="in" filter="fade">
                                      <p:cBhvr>
                                        <p:cTn id="10" dur="1000"/>
                                        <p:tgtEl>
                                          <p:spTgt spid="209718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097184"/>
                                        </p:tgtEl>
                                        <p:attrNameLst>
                                          <p:attrName>style.visibility</p:attrName>
                                        </p:attrNameLst>
                                      </p:cBhvr>
                                      <p:to>
                                        <p:strVal val="visible"/>
                                      </p:to>
                                    </p:set>
                                    <p:animEffect transition="in" filter="wipe(left)">
                                      <p:cBhvr>
                                        <p:cTn id="14" dur="500"/>
                                        <p:tgtEl>
                                          <p:spTgt spid="209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62"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8963" name="Content Placeholder 11"/>
          <p:cNvSpPr>
            <a:spLocks noGrp="1"/>
          </p:cNvSpPr>
          <p:nvPr>
            <p:ph sz="quarter" idx="14"/>
          </p:nvPr>
        </p:nvSpPr>
        <p:spPr>
          <a:xfrm>
            <a:off x="4901184" y="1463040"/>
            <a:ext cx="3886200" cy="4288536"/>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64" name="Content Placeholder 30"/>
          <p:cNvSpPr>
            <a:spLocks noGrp="1"/>
          </p:cNvSpPr>
          <p:nvPr>
            <p:ph sz="quarter" idx="13"/>
          </p:nvPr>
        </p:nvSpPr>
        <p:spPr>
          <a:xfrm>
            <a:off x="352426" y="1463040"/>
            <a:ext cx="3886200" cy="4288536"/>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65" name="Title 26"/>
          <p:cNvSpPr>
            <a:spLocks noGrp="1"/>
          </p:cNvSpPr>
          <p:nvPr>
            <p:ph type="title"/>
          </p:nvPr>
        </p:nvSpPr>
        <p:spPr/>
        <p:txBody>
          <a:bodyPr/>
          <a:lstStyle/>
          <a:p>
            <a:r>
              <a:rPr lang="en-US"/>
              <a:t>Click to edit Master title style</a:t>
            </a:r>
            <a:endParaRPr lang="en-US" dirty="0"/>
          </a:p>
        </p:txBody>
      </p:sp>
      <p:sp>
        <p:nvSpPr>
          <p:cNvPr id="1048966" name="Date Placeholder 19"/>
          <p:cNvSpPr>
            <a:spLocks noGrp="1"/>
          </p:cNvSpPr>
          <p:nvPr>
            <p:ph type="dt" sz="half" idx="15"/>
          </p:nvPr>
        </p:nvSpPr>
        <p:spPr/>
        <p:txBody>
          <a:bodyPr/>
          <a:lstStyle/>
          <a:p>
            <a:fld id="{6A4B93A6-DBE6-4838-8C4F-5E921CC588A2}" type="datetime1">
              <a:rPr lang="en-US" smtClean="0">
                <a:solidFill>
                  <a:srgbClr val="FFFFFF">
                    <a:alpha val="65000"/>
                  </a:srgbClr>
                </a:solidFill>
              </a:rPr>
              <a:t>11/10/2018</a:t>
            </a:fld>
            <a:endParaRPr lang="en-US" dirty="0">
              <a:solidFill>
                <a:srgbClr val="FFFFFF">
                  <a:alpha val="65000"/>
                </a:srgbClr>
              </a:solidFill>
            </a:endParaRPr>
          </a:p>
        </p:txBody>
      </p:sp>
      <p:sp>
        <p:nvSpPr>
          <p:cNvPr id="1048967" name="Slide Number Placeholder 24"/>
          <p:cNvSpPr>
            <a:spLocks noGrp="1"/>
          </p:cNvSpPr>
          <p:nvPr>
            <p:ph type="sldNum" sz="quarter" idx="16"/>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
        <p:nvSpPr>
          <p:cNvPr id="1048968" name="Footer Placeholder 25"/>
          <p:cNvSpPr>
            <a:spLocks noGrp="1"/>
          </p:cNvSpPr>
          <p:nvPr>
            <p:ph type="ftr" sz="quarter" idx="17"/>
          </p:nvPr>
        </p:nvSpPr>
        <p:spPr/>
        <p:txBody>
          <a:bodyPr/>
          <a:lstStyle/>
          <a:p>
            <a:endParaRPr lang="en-US" dirty="0">
              <a:solidFill>
                <a:srgbClr val="FFFFFF">
                  <a:alpha val="65000"/>
                </a:srgbClr>
              </a:solidFill>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78"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8979" name="Text Placeholder 3"/>
          <p:cNvSpPr>
            <a:spLocks noGrp="1"/>
          </p:cNvSpPr>
          <p:nvPr>
            <p:ph type="body" sz="half" idx="2"/>
          </p:nvPr>
        </p:nvSpPr>
        <p:spPr>
          <a:xfrm>
            <a:off x="352426" y="1463042"/>
            <a:ext cx="3886200" cy="509587"/>
          </a:xfrm>
        </p:spPr>
        <p:txBody>
          <a:bodyPr>
            <a:normAutofit/>
          </a:bodyPr>
          <a:lstStyle>
            <a:lvl1pPr marL="0" indent="0">
              <a:buNone/>
              <a:defRPr sz="2300" b="0" i="1" spc="0" baseline="0">
                <a:solidFill>
                  <a:schemeClr val="tx1"/>
                </a:solidFill>
                <a:latin typeface="+mj-lt"/>
              </a:defRPr>
            </a:lvl1pPr>
            <a:lvl2pPr marL="535762" indent="0">
              <a:buNone/>
              <a:defRPr sz="1400"/>
            </a:lvl2pPr>
            <a:lvl3pPr marL="1071523" indent="0">
              <a:buNone/>
              <a:defRPr sz="1200"/>
            </a:lvl3pPr>
            <a:lvl4pPr marL="1607285" indent="0">
              <a:buNone/>
              <a:defRPr sz="1100"/>
            </a:lvl4pPr>
            <a:lvl5pPr marL="2143048" indent="0">
              <a:buNone/>
              <a:defRPr sz="1100"/>
            </a:lvl5pPr>
            <a:lvl6pPr marL="2678813" indent="0">
              <a:buNone/>
              <a:defRPr sz="1100"/>
            </a:lvl6pPr>
            <a:lvl7pPr marL="3214570" indent="0">
              <a:buNone/>
              <a:defRPr sz="1100"/>
            </a:lvl7pPr>
            <a:lvl8pPr marL="3750335" indent="0">
              <a:buNone/>
              <a:defRPr sz="1100"/>
            </a:lvl8pPr>
            <a:lvl9pPr marL="4286099" indent="0">
              <a:buNone/>
              <a:defRPr sz="1100"/>
            </a:lvl9pPr>
          </a:lstStyle>
          <a:p>
            <a:pPr lvl="0"/>
            <a:r>
              <a:rPr lang="en-US"/>
              <a:t>Click to edit Master text styles</a:t>
            </a:r>
          </a:p>
        </p:txBody>
      </p:sp>
      <p:sp>
        <p:nvSpPr>
          <p:cNvPr id="1048980" name="Text Placeholder 3"/>
          <p:cNvSpPr>
            <a:spLocks noGrp="1"/>
          </p:cNvSpPr>
          <p:nvPr>
            <p:ph type="body" sz="half" idx="15"/>
          </p:nvPr>
        </p:nvSpPr>
        <p:spPr>
          <a:xfrm>
            <a:off x="4900613" y="1463042"/>
            <a:ext cx="3886200" cy="509587"/>
          </a:xfrm>
        </p:spPr>
        <p:txBody>
          <a:bodyPr>
            <a:normAutofit/>
          </a:bodyPr>
          <a:lstStyle>
            <a:lvl1pPr marL="0" indent="0">
              <a:buNone/>
              <a:defRPr sz="2300" b="0" i="1" spc="0" baseline="0">
                <a:solidFill>
                  <a:schemeClr val="tx1"/>
                </a:solidFill>
                <a:latin typeface="+mj-lt"/>
              </a:defRPr>
            </a:lvl1pPr>
            <a:lvl2pPr marL="535762" indent="0">
              <a:buNone/>
              <a:defRPr sz="1400"/>
            </a:lvl2pPr>
            <a:lvl3pPr marL="1071523" indent="0">
              <a:buNone/>
              <a:defRPr sz="1200"/>
            </a:lvl3pPr>
            <a:lvl4pPr marL="1607285" indent="0">
              <a:buNone/>
              <a:defRPr sz="1100"/>
            </a:lvl4pPr>
            <a:lvl5pPr marL="2143048" indent="0">
              <a:buNone/>
              <a:defRPr sz="1100"/>
            </a:lvl5pPr>
            <a:lvl6pPr marL="2678813" indent="0">
              <a:buNone/>
              <a:defRPr sz="1100"/>
            </a:lvl6pPr>
            <a:lvl7pPr marL="3214570" indent="0">
              <a:buNone/>
              <a:defRPr sz="1100"/>
            </a:lvl7pPr>
            <a:lvl8pPr marL="3750335" indent="0">
              <a:buNone/>
              <a:defRPr sz="1100"/>
            </a:lvl8pPr>
            <a:lvl9pPr marL="4286099" indent="0">
              <a:buNone/>
              <a:defRPr sz="1100"/>
            </a:lvl9pPr>
          </a:lstStyle>
          <a:p>
            <a:pPr lvl="0"/>
            <a:r>
              <a:rPr lang="en-US"/>
              <a:t>Click to edit Master text styles</a:t>
            </a:r>
          </a:p>
        </p:txBody>
      </p:sp>
      <p:sp>
        <p:nvSpPr>
          <p:cNvPr id="1048981" name="Content Placeholder 11"/>
          <p:cNvSpPr>
            <a:spLocks noGrp="1"/>
          </p:cNvSpPr>
          <p:nvPr>
            <p:ph sz="quarter" idx="14"/>
          </p:nvPr>
        </p:nvSpPr>
        <p:spPr>
          <a:xfrm>
            <a:off x="4900613" y="2011680"/>
            <a:ext cx="3886200" cy="3736848"/>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82" name="Content Placeholder 30"/>
          <p:cNvSpPr>
            <a:spLocks noGrp="1"/>
          </p:cNvSpPr>
          <p:nvPr>
            <p:ph sz="quarter" idx="13"/>
          </p:nvPr>
        </p:nvSpPr>
        <p:spPr>
          <a:xfrm>
            <a:off x="352426" y="2011680"/>
            <a:ext cx="3886200" cy="3736848"/>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83" name="Title 29"/>
          <p:cNvSpPr>
            <a:spLocks noGrp="1"/>
          </p:cNvSpPr>
          <p:nvPr>
            <p:ph type="title"/>
          </p:nvPr>
        </p:nvSpPr>
        <p:spPr/>
        <p:txBody>
          <a:bodyPr/>
          <a:lstStyle/>
          <a:p>
            <a:r>
              <a:rPr lang="en-US"/>
              <a:t>Click to edit Master title style</a:t>
            </a:r>
          </a:p>
        </p:txBody>
      </p:sp>
      <p:sp>
        <p:nvSpPr>
          <p:cNvPr id="1048984" name="Date Placeholder 19"/>
          <p:cNvSpPr>
            <a:spLocks noGrp="1"/>
          </p:cNvSpPr>
          <p:nvPr>
            <p:ph type="dt" sz="half" idx="16"/>
          </p:nvPr>
        </p:nvSpPr>
        <p:spPr/>
        <p:txBody>
          <a:bodyPr/>
          <a:lstStyle/>
          <a:p>
            <a:fld id="{C58147DB-6B49-4B34-857D-2442A48BB2F2}" type="datetime1">
              <a:rPr lang="en-US" smtClean="0">
                <a:solidFill>
                  <a:srgbClr val="FFFFFF">
                    <a:alpha val="65000"/>
                  </a:srgbClr>
                </a:solidFill>
              </a:rPr>
              <a:t>11/10/2018</a:t>
            </a:fld>
            <a:endParaRPr lang="en-US" dirty="0">
              <a:solidFill>
                <a:srgbClr val="FFFFFF">
                  <a:alpha val="65000"/>
                </a:srgbClr>
              </a:solidFill>
            </a:endParaRPr>
          </a:p>
        </p:txBody>
      </p:sp>
      <p:sp>
        <p:nvSpPr>
          <p:cNvPr id="1048985" name="Slide Number Placeholder 23"/>
          <p:cNvSpPr>
            <a:spLocks noGrp="1"/>
          </p:cNvSpPr>
          <p:nvPr>
            <p:ph type="sldNum" sz="quarter" idx="17"/>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
        <p:nvSpPr>
          <p:cNvPr id="1048986" name="Footer Placeholder 28"/>
          <p:cNvSpPr>
            <a:spLocks noGrp="1"/>
          </p:cNvSpPr>
          <p:nvPr>
            <p:ph type="ftr" sz="quarter" idx="18"/>
          </p:nvPr>
        </p:nvSpPr>
        <p:spPr/>
        <p:txBody>
          <a:bodyPr/>
          <a:lstStyle/>
          <a:p>
            <a:endParaRPr lang="en-US" dirty="0">
              <a:solidFill>
                <a:srgbClr val="FFFFFF">
                  <a:alpha val="65000"/>
                </a:srgbClr>
              </a:solidFill>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977" name="Title 14"/>
          <p:cNvSpPr>
            <a:spLocks noGrp="1"/>
          </p:cNvSpPr>
          <p:nvPr>
            <p:ph type="title"/>
          </p:nvPr>
        </p:nvSpPr>
        <p:spPr/>
        <p:txBody>
          <a:bodyPr/>
          <a:lstStyle/>
          <a:p>
            <a:r>
              <a:rPr lang="en-US"/>
              <a:t>Click to edit Master title style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8582" name="Date Placeholder 6"/>
          <p:cNvSpPr>
            <a:spLocks noGrp="1"/>
          </p:cNvSpPr>
          <p:nvPr>
            <p:ph type="dt" sz="half" idx="10"/>
          </p:nvPr>
        </p:nvSpPr>
        <p:spPr/>
        <p:txBody>
          <a:bodyPr/>
          <a:lstStyle/>
          <a:p>
            <a:fld id="{5C9C248E-0D8C-424C-831B-9B931A35DB3A}" type="datetime1">
              <a:rPr lang="en-US" smtClean="0">
                <a:solidFill>
                  <a:srgbClr val="FFFFFF">
                    <a:alpha val="65000"/>
                  </a:srgbClr>
                </a:solidFill>
              </a:rPr>
              <a:t>11/10/2018</a:t>
            </a:fld>
            <a:endParaRPr lang="en-US" dirty="0">
              <a:solidFill>
                <a:srgbClr val="FFFFFF">
                  <a:alpha val="65000"/>
                </a:srgbClr>
              </a:solidFill>
            </a:endParaRPr>
          </a:p>
        </p:txBody>
      </p:sp>
      <p:sp>
        <p:nvSpPr>
          <p:cNvPr id="1048583" name="Slide Number Placeholder 11"/>
          <p:cNvSpPr>
            <a:spLocks noGrp="1"/>
          </p:cNvSpPr>
          <p:nvPr>
            <p:ph type="sldNum" sz="quarter" idx="11"/>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
        <p:nvSpPr>
          <p:cNvPr id="1048584" name="Footer Placeholder 12"/>
          <p:cNvSpPr>
            <a:spLocks noGrp="1"/>
          </p:cNvSpPr>
          <p:nvPr>
            <p:ph type="ftr" sz="quarter" idx="12"/>
          </p:nvPr>
        </p:nvSpPr>
        <p:spPr/>
        <p:txBody>
          <a:bodyPr/>
          <a:lstStyle/>
          <a:p>
            <a:endParaRPr lang="en-US" dirty="0">
              <a:solidFill>
                <a:srgbClr val="FFFFFF">
                  <a:alpha val="65000"/>
                </a:srgbClr>
              </a:solidFill>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69"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8970" name="Rectangle 13"/>
          <p:cNvSpPr/>
          <p:nvPr/>
        </p:nvSpPr>
        <p:spPr>
          <a:xfrm>
            <a:off x="0" y="5734066"/>
            <a:ext cx="9144000" cy="112395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cxnSp>
        <p:nvCxnSpPr>
          <p:cNvPr id="3145908" name="Straight Connector 21"/>
          <p:cNvCxnSpPr>
            <a:cxnSpLocks/>
          </p:cNvCxnSpPr>
          <p:nvPr/>
        </p:nvCxnSpPr>
        <p:spPr>
          <a:xfrm>
            <a:off x="0" y="5695951"/>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48971" name="Title 23"/>
          <p:cNvSpPr>
            <a:spLocks noGrp="1"/>
          </p:cNvSpPr>
          <p:nvPr>
            <p:ph type="title"/>
          </p:nvPr>
        </p:nvSpPr>
        <p:spPr/>
        <p:txBody>
          <a:bodyPr/>
          <a:lstStyle/>
          <a:p>
            <a:r>
              <a:rPr lang="en-US"/>
              <a:t>Click to edit Master title style</a:t>
            </a:r>
          </a:p>
        </p:txBody>
      </p:sp>
      <p:sp>
        <p:nvSpPr>
          <p:cNvPr id="1048972" name="Text Placeholder 3"/>
          <p:cNvSpPr>
            <a:spLocks noGrp="1"/>
          </p:cNvSpPr>
          <p:nvPr>
            <p:ph type="body" sz="half" idx="2"/>
          </p:nvPr>
        </p:nvSpPr>
        <p:spPr>
          <a:xfrm>
            <a:off x="352433" y="1463042"/>
            <a:ext cx="3381375" cy="3967163"/>
          </a:xfrm>
        </p:spPr>
        <p:txBody>
          <a:bodyPr>
            <a:normAutofit/>
          </a:bodyPr>
          <a:lstStyle>
            <a:lvl1pPr marL="0" indent="0">
              <a:lnSpc>
                <a:spcPct val="150000"/>
              </a:lnSpc>
              <a:buNone/>
              <a:defRPr sz="1900" b="0" i="1" spc="0" baseline="0">
                <a:solidFill>
                  <a:schemeClr val="tx2"/>
                </a:solidFill>
                <a:latin typeface="+mn-lt"/>
              </a:defRPr>
            </a:lvl1pPr>
            <a:lvl2pPr marL="535762" indent="0">
              <a:buNone/>
              <a:defRPr sz="1400"/>
            </a:lvl2pPr>
            <a:lvl3pPr marL="1071523" indent="0">
              <a:buNone/>
              <a:defRPr sz="1200"/>
            </a:lvl3pPr>
            <a:lvl4pPr marL="1607285" indent="0">
              <a:buNone/>
              <a:defRPr sz="1100"/>
            </a:lvl4pPr>
            <a:lvl5pPr marL="2143048" indent="0">
              <a:buNone/>
              <a:defRPr sz="1100"/>
            </a:lvl5pPr>
            <a:lvl6pPr marL="2678813" indent="0">
              <a:buNone/>
              <a:defRPr sz="1100"/>
            </a:lvl6pPr>
            <a:lvl7pPr marL="3214570" indent="0">
              <a:buNone/>
              <a:defRPr sz="1100"/>
            </a:lvl7pPr>
            <a:lvl8pPr marL="3750335" indent="0">
              <a:buNone/>
              <a:defRPr sz="1100"/>
            </a:lvl8pPr>
            <a:lvl9pPr marL="4286099" indent="0">
              <a:buNone/>
              <a:defRPr sz="1100"/>
            </a:lvl9pPr>
          </a:lstStyle>
          <a:p>
            <a:pPr lvl="0"/>
            <a:r>
              <a:rPr lang="en-US"/>
              <a:t>Click to edit Master text styles</a:t>
            </a:r>
          </a:p>
        </p:txBody>
      </p:sp>
      <p:sp>
        <p:nvSpPr>
          <p:cNvPr id="1048973" name="Content Placeholder 11"/>
          <p:cNvSpPr>
            <a:spLocks noGrp="1"/>
          </p:cNvSpPr>
          <p:nvPr>
            <p:ph sz="quarter" idx="14"/>
          </p:nvPr>
        </p:nvSpPr>
        <p:spPr>
          <a:xfrm>
            <a:off x="4105275" y="1463040"/>
            <a:ext cx="4681538" cy="3968496"/>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74" name="Date Placeholder 12"/>
          <p:cNvSpPr>
            <a:spLocks noGrp="1"/>
          </p:cNvSpPr>
          <p:nvPr>
            <p:ph type="dt" sz="half" idx="15"/>
          </p:nvPr>
        </p:nvSpPr>
        <p:spPr/>
        <p:txBody>
          <a:bodyPr/>
          <a:lstStyle/>
          <a:p>
            <a:fld id="{998D7A5F-39C3-47E6-9A6A-7BF908D3B454}" type="datetime1">
              <a:rPr lang="en-US" smtClean="0">
                <a:solidFill>
                  <a:srgbClr val="FFFFFF">
                    <a:alpha val="65000"/>
                  </a:srgbClr>
                </a:solidFill>
              </a:rPr>
              <a:t>11/10/2018</a:t>
            </a:fld>
            <a:endParaRPr lang="en-US" dirty="0">
              <a:solidFill>
                <a:srgbClr val="FFFFFF">
                  <a:alpha val="65000"/>
                </a:srgbClr>
              </a:solidFill>
            </a:endParaRPr>
          </a:p>
        </p:txBody>
      </p:sp>
      <p:sp>
        <p:nvSpPr>
          <p:cNvPr id="1048975" name="Slide Number Placeholder 17"/>
          <p:cNvSpPr>
            <a:spLocks noGrp="1"/>
          </p:cNvSpPr>
          <p:nvPr>
            <p:ph type="sldNum" sz="quarter" idx="16"/>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
        <p:nvSpPr>
          <p:cNvPr id="1048976" name="Footer Placeholder 19"/>
          <p:cNvSpPr>
            <a:spLocks noGrp="1"/>
          </p:cNvSpPr>
          <p:nvPr>
            <p:ph type="ftr" sz="quarter" idx="17"/>
          </p:nvPr>
        </p:nvSpPr>
        <p:spPr/>
        <p:txBody>
          <a:bodyPr/>
          <a:lstStyle/>
          <a:p>
            <a:endParaRPr lang="en-US" dirty="0">
              <a:solidFill>
                <a:srgbClr val="FFFFFF">
                  <a:alpha val="65000"/>
                </a:srgbClr>
              </a:solidFill>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927" name="Title 1"/>
          <p:cNvSpPr>
            <a:spLocks noGrp="1"/>
          </p:cNvSpPr>
          <p:nvPr>
            <p:ph type="title"/>
          </p:nvPr>
        </p:nvSpPr>
        <p:spPr/>
        <p:txBody>
          <a:bodyPr/>
          <a:lstStyle/>
          <a:p>
            <a:r>
              <a:rPr lang="en-US"/>
              <a:t>Click to edit Master title style</a:t>
            </a:r>
            <a:endParaRPr lang="en-GB"/>
          </a:p>
        </p:txBody>
      </p:sp>
      <p:sp>
        <p:nvSpPr>
          <p:cNvPr id="1048928"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29" name="Date Placeholder 3"/>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1048930" name="Footer Placeholder 4"/>
          <p:cNvSpPr>
            <a:spLocks noGrp="1"/>
          </p:cNvSpPr>
          <p:nvPr>
            <p:ph type="ftr" sz="quarter" idx="11"/>
          </p:nvPr>
        </p:nvSpPr>
        <p:spPr/>
        <p:txBody>
          <a:bodyPr/>
          <a:lstStyle/>
          <a:p>
            <a:endParaRPr lang="en-GB" dirty="0"/>
          </a:p>
        </p:txBody>
      </p:sp>
      <p:sp>
        <p:nvSpPr>
          <p:cNvPr id="1048931"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87"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8988" name="Picture Placeholder 2"/>
          <p:cNvSpPr>
            <a:spLocks noGrp="1"/>
          </p:cNvSpPr>
          <p:nvPr>
            <p:ph type="pic" idx="1"/>
          </p:nvPr>
        </p:nvSpPr>
        <p:spPr>
          <a:xfrm>
            <a:off x="5229225" y="2"/>
            <a:ext cx="3914775" cy="5657851"/>
          </a:xfrm>
        </p:spPr>
        <p:txBody>
          <a:bodyPr anchor="ctr" anchorCtr="0"/>
          <a:lstStyle>
            <a:lvl1pPr marL="0" indent="0" algn="ctr">
              <a:buNone/>
              <a:defRPr sz="3800">
                <a:solidFill>
                  <a:schemeClr val="tx1"/>
                </a:solidFill>
              </a:defRPr>
            </a:lvl1pPr>
            <a:lvl2pPr marL="535762" indent="0">
              <a:buNone/>
              <a:defRPr sz="3300"/>
            </a:lvl2pPr>
            <a:lvl3pPr marL="1071523" indent="0">
              <a:buNone/>
              <a:defRPr sz="2800"/>
            </a:lvl3pPr>
            <a:lvl4pPr marL="1607285" indent="0">
              <a:buNone/>
              <a:defRPr sz="2300"/>
            </a:lvl4pPr>
            <a:lvl5pPr marL="2143048" indent="0">
              <a:buNone/>
              <a:defRPr sz="2300"/>
            </a:lvl5pPr>
            <a:lvl6pPr marL="2678813" indent="0">
              <a:buNone/>
              <a:defRPr sz="2300"/>
            </a:lvl6pPr>
            <a:lvl7pPr marL="3214570" indent="0">
              <a:buNone/>
              <a:defRPr sz="2300"/>
            </a:lvl7pPr>
            <a:lvl8pPr marL="3750335" indent="0">
              <a:buNone/>
              <a:defRPr sz="2300"/>
            </a:lvl8pPr>
            <a:lvl9pPr marL="4286099" indent="0">
              <a:buNone/>
              <a:defRPr sz="2300"/>
            </a:lvl9pPr>
          </a:lstStyle>
          <a:p>
            <a:r>
              <a:rPr lang="en-US" dirty="0"/>
              <a:t>Click icon to add picture</a:t>
            </a:r>
          </a:p>
        </p:txBody>
      </p:sp>
      <p:sp>
        <p:nvSpPr>
          <p:cNvPr id="1048989" name="Text Placeholder 24"/>
          <p:cNvSpPr>
            <a:spLocks noGrp="1"/>
          </p:cNvSpPr>
          <p:nvPr>
            <p:ph type="body" sz="quarter" idx="13"/>
          </p:nvPr>
        </p:nvSpPr>
        <p:spPr>
          <a:xfrm>
            <a:off x="352426" y="1600201"/>
            <a:ext cx="4572000" cy="3593237"/>
          </a:xfrm>
        </p:spPr>
        <p:txBody>
          <a:bodyPr>
            <a:normAutofit/>
          </a:bodyPr>
          <a:lstStyle>
            <a:lvl1pPr marL="0" indent="0">
              <a:lnSpc>
                <a:spcPct val="150000"/>
              </a:lnSpc>
              <a:spcBef>
                <a:spcPts val="0"/>
              </a:spcBef>
              <a:buNone/>
              <a:defRPr sz="1900" i="1">
                <a:solidFill>
                  <a:schemeClr val="tx1"/>
                </a:solidFill>
              </a:defRPr>
            </a:lvl1pPr>
            <a:lvl2pPr marL="200912" indent="1863">
              <a:buNone/>
              <a:defRPr>
                <a:solidFill>
                  <a:schemeClr val="bg2"/>
                </a:solidFill>
              </a:defRPr>
            </a:lvl2pPr>
            <a:lvl3pPr marL="403683" indent="7445">
              <a:buNone/>
              <a:defRPr>
                <a:solidFill>
                  <a:schemeClr val="bg2"/>
                </a:solidFill>
              </a:defRPr>
            </a:lvl3pPr>
            <a:lvl4pPr marL="604596" indent="3724">
              <a:buNone/>
              <a:defRPr>
                <a:solidFill>
                  <a:schemeClr val="bg2"/>
                </a:solidFill>
              </a:defRPr>
            </a:lvl4pPr>
            <a:lvl5pPr marL="807367" indent="-1863">
              <a:buNone/>
              <a:defRPr>
                <a:solidFill>
                  <a:schemeClr val="bg2"/>
                </a:solidFill>
              </a:defRPr>
            </a:lvl5pPr>
          </a:lstStyle>
          <a:p>
            <a:pPr lvl="0"/>
            <a:r>
              <a:rPr lang="en-US"/>
              <a:t>Click to edit Master text styles</a:t>
            </a:r>
          </a:p>
        </p:txBody>
      </p:sp>
      <p:sp>
        <p:nvSpPr>
          <p:cNvPr id="1048990" name="Rectangle 10"/>
          <p:cNvSpPr/>
          <p:nvPr/>
        </p:nvSpPr>
        <p:spPr>
          <a:xfrm>
            <a:off x="0" y="5734066"/>
            <a:ext cx="9144000" cy="112395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cxnSp>
        <p:nvCxnSpPr>
          <p:cNvPr id="3145909" name="Straight Connector 11"/>
          <p:cNvCxnSpPr>
            <a:cxnSpLocks/>
          </p:cNvCxnSpPr>
          <p:nvPr/>
        </p:nvCxnSpPr>
        <p:spPr>
          <a:xfrm>
            <a:off x="0" y="5695951"/>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48991" name="Title Placeholder 1"/>
          <p:cNvSpPr>
            <a:spLocks noGrp="1"/>
          </p:cNvSpPr>
          <p:nvPr>
            <p:ph type="title"/>
          </p:nvPr>
        </p:nvSpPr>
        <p:spPr>
          <a:xfrm>
            <a:off x="352425" y="275208"/>
            <a:ext cx="4572000" cy="1324992"/>
          </a:xfrm>
          <a:prstGeom prst="rect">
            <a:avLst/>
          </a:prstGeom>
        </p:spPr>
        <p:txBody>
          <a:bodyPr vert="horz" lIns="107153" tIns="53569" rIns="107153" bIns="53569" rtlCol="0" anchor="b" anchorCtr="0">
            <a:normAutofit/>
          </a:bodyPr>
          <a:lstStyle/>
          <a:p>
            <a:r>
              <a:rPr lang="en-US"/>
              <a:t>Click to edit Master title style</a:t>
            </a:r>
            <a:endParaRPr lang="en-US" dirty="0"/>
          </a:p>
        </p:txBody>
      </p:sp>
      <p:sp>
        <p:nvSpPr>
          <p:cNvPr id="1048992" name="Date Placeholder 12"/>
          <p:cNvSpPr>
            <a:spLocks noGrp="1"/>
          </p:cNvSpPr>
          <p:nvPr>
            <p:ph type="dt" sz="half" idx="14"/>
          </p:nvPr>
        </p:nvSpPr>
        <p:spPr/>
        <p:txBody>
          <a:bodyPr/>
          <a:lstStyle/>
          <a:p>
            <a:fld id="{F7A4C478-42F2-4C67-A5AB-DF0DC30194CF}" type="datetime1">
              <a:rPr lang="en-US" smtClean="0">
                <a:solidFill>
                  <a:srgbClr val="FFFFFF">
                    <a:alpha val="65000"/>
                  </a:srgbClr>
                </a:solidFill>
              </a:rPr>
              <a:t>11/10/2018</a:t>
            </a:fld>
            <a:endParaRPr lang="en-US" dirty="0">
              <a:solidFill>
                <a:srgbClr val="FFFFFF">
                  <a:alpha val="65000"/>
                </a:srgbClr>
              </a:solidFill>
            </a:endParaRPr>
          </a:p>
        </p:txBody>
      </p:sp>
      <p:sp>
        <p:nvSpPr>
          <p:cNvPr id="1048993" name="Slide Number Placeholder 19"/>
          <p:cNvSpPr>
            <a:spLocks noGrp="1"/>
          </p:cNvSpPr>
          <p:nvPr>
            <p:ph type="sldNum" sz="quarter" idx="15"/>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
        <p:nvSpPr>
          <p:cNvPr id="1048994" name="Footer Placeholder 20"/>
          <p:cNvSpPr>
            <a:spLocks noGrp="1"/>
          </p:cNvSpPr>
          <p:nvPr>
            <p:ph type="ftr" sz="quarter" idx="16"/>
          </p:nvPr>
        </p:nvSpPr>
        <p:spPr/>
        <p:txBody>
          <a:bodyPr/>
          <a:lstStyle/>
          <a:p>
            <a:endParaRPr lang="en-US" dirty="0">
              <a:solidFill>
                <a:srgbClr val="FFFFFF">
                  <a:alpha val="65000"/>
                </a:srgbClr>
              </a:solidFill>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009"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9010" name="Title 1"/>
          <p:cNvSpPr>
            <a:spLocks noGrp="1"/>
          </p:cNvSpPr>
          <p:nvPr>
            <p:ph type="title"/>
          </p:nvPr>
        </p:nvSpPr>
        <p:spPr/>
        <p:txBody>
          <a:bodyPr/>
          <a:lstStyle/>
          <a:p>
            <a:r>
              <a:rPr lang="en-US"/>
              <a:t>Click to edit Master title style</a:t>
            </a:r>
          </a:p>
        </p:txBody>
      </p:sp>
      <p:sp>
        <p:nvSpPr>
          <p:cNvPr id="1049011"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12" name="Date Placeholder 3"/>
          <p:cNvSpPr>
            <a:spLocks noGrp="1"/>
          </p:cNvSpPr>
          <p:nvPr>
            <p:ph type="dt" sz="half" idx="10"/>
          </p:nvPr>
        </p:nvSpPr>
        <p:spPr/>
        <p:txBody>
          <a:bodyPr/>
          <a:lstStyle/>
          <a:p>
            <a:fld id="{A24A30F8-4817-4824-B3C4-E57899191A96}" type="datetime1">
              <a:rPr lang="en-US" smtClean="0">
                <a:solidFill>
                  <a:srgbClr val="FFFFFF">
                    <a:alpha val="65000"/>
                  </a:srgbClr>
                </a:solidFill>
              </a:rPr>
              <a:t>11/10/2018</a:t>
            </a:fld>
            <a:endParaRPr lang="en-US" dirty="0">
              <a:solidFill>
                <a:srgbClr val="FFFFFF">
                  <a:alpha val="65000"/>
                </a:srgbClr>
              </a:solidFill>
            </a:endParaRPr>
          </a:p>
        </p:txBody>
      </p:sp>
      <p:sp>
        <p:nvSpPr>
          <p:cNvPr id="1049013" name="Footer Placeholder 4"/>
          <p:cNvSpPr>
            <a:spLocks noGrp="1"/>
          </p:cNvSpPr>
          <p:nvPr>
            <p:ph type="ftr" sz="quarter" idx="11"/>
          </p:nvPr>
        </p:nvSpPr>
        <p:spPr/>
        <p:txBody>
          <a:bodyPr/>
          <a:lstStyle/>
          <a:p>
            <a:endParaRPr lang="en-US" dirty="0">
              <a:solidFill>
                <a:srgbClr val="FFFFFF">
                  <a:alpha val="65000"/>
                </a:srgbClr>
              </a:solidFill>
            </a:endParaRPr>
          </a:p>
        </p:txBody>
      </p:sp>
      <p:sp>
        <p:nvSpPr>
          <p:cNvPr id="1049014" name="Slide Number Placeholder 5"/>
          <p:cNvSpPr>
            <a:spLocks noGrp="1"/>
          </p:cNvSpPr>
          <p:nvPr>
            <p:ph type="sldNum" sz="quarter" idx="12"/>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024"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049025"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1049026"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27" name="Date Placeholder 3"/>
          <p:cNvSpPr>
            <a:spLocks noGrp="1"/>
          </p:cNvSpPr>
          <p:nvPr>
            <p:ph type="dt" sz="half" idx="10"/>
          </p:nvPr>
        </p:nvSpPr>
        <p:spPr/>
        <p:txBody>
          <a:bodyPr/>
          <a:lstStyle/>
          <a:p>
            <a:fld id="{521C58B5-69D5-4D0B-A0BC-96E22001BBAF}" type="datetime1">
              <a:rPr lang="en-US" smtClean="0">
                <a:solidFill>
                  <a:srgbClr val="FFFFFF">
                    <a:alpha val="65000"/>
                  </a:srgbClr>
                </a:solidFill>
              </a:rPr>
              <a:t>11/10/2018</a:t>
            </a:fld>
            <a:endParaRPr lang="en-US" dirty="0">
              <a:solidFill>
                <a:srgbClr val="FFFFFF">
                  <a:alpha val="65000"/>
                </a:srgbClr>
              </a:solidFill>
            </a:endParaRPr>
          </a:p>
        </p:txBody>
      </p:sp>
      <p:sp>
        <p:nvSpPr>
          <p:cNvPr id="1049028" name="Footer Placeholder 4"/>
          <p:cNvSpPr>
            <a:spLocks noGrp="1"/>
          </p:cNvSpPr>
          <p:nvPr>
            <p:ph type="ftr" sz="quarter" idx="11"/>
          </p:nvPr>
        </p:nvSpPr>
        <p:spPr/>
        <p:txBody>
          <a:bodyPr/>
          <a:lstStyle/>
          <a:p>
            <a:endParaRPr lang="en-US" dirty="0">
              <a:solidFill>
                <a:srgbClr val="FFFFFF">
                  <a:alpha val="65000"/>
                </a:srgbClr>
              </a:solidFill>
            </a:endParaRPr>
          </a:p>
        </p:txBody>
      </p:sp>
      <p:sp>
        <p:nvSpPr>
          <p:cNvPr id="1049029" name="Slide Number Placeholder 5"/>
          <p:cNvSpPr>
            <a:spLocks noGrp="1"/>
          </p:cNvSpPr>
          <p:nvPr>
            <p:ph type="sldNum" sz="quarter" idx="12"/>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49001" name="Title 1"/>
          <p:cNvSpPr>
            <a:spLocks noGrp="1"/>
          </p:cNvSpPr>
          <p:nvPr>
            <p:ph type="title"/>
          </p:nvPr>
        </p:nvSpPr>
        <p:spPr>
          <a:xfrm>
            <a:off x="107510" y="39637"/>
            <a:ext cx="8928992" cy="599909"/>
          </a:xfrm>
          <a:noFill/>
        </p:spPr>
        <p:txBody>
          <a:bodyPr/>
          <a:lstStyle>
            <a:lvl1pPr>
              <a:defRPr b="1">
                <a:solidFill>
                  <a:srgbClr val="FF0000"/>
                </a:solidFill>
                <a:latin typeface="Calibri" pitchFamily="34" charset="0"/>
                <a:cs typeface="Calibri" pitchFamily="34" charset="0"/>
              </a:defRPr>
            </a:lvl1pPr>
          </a:lstStyle>
          <a:p>
            <a:r>
              <a:rPr lang="en-US"/>
              <a:t>Click to edit Master title style</a:t>
            </a:r>
            <a:endParaRPr lang="en-GB"/>
          </a:p>
        </p:txBody>
      </p:sp>
      <p:sp>
        <p:nvSpPr>
          <p:cNvPr id="1049002" name="Date Placeholder 2"/>
          <p:cNvSpPr>
            <a:spLocks noGrp="1"/>
          </p:cNvSpPr>
          <p:nvPr>
            <p:ph type="dt" sz="half" idx="10"/>
          </p:nvPr>
        </p:nvSpPr>
        <p:spPr>
          <a:xfrm>
            <a:off x="28281" y="6569071"/>
            <a:ext cx="683568" cy="260648"/>
          </a:xfrm>
        </p:spPr>
        <p:txBody>
          <a:bodyPr/>
          <a:lstStyle>
            <a:lvl1pPr>
              <a:defRPr sz="900">
                <a:solidFill>
                  <a:srgbClr val="FFFF00"/>
                </a:solidFill>
                <a:latin typeface="Calibri" pitchFamily="34" charset="0"/>
                <a:cs typeface="Calibri" pitchFamily="34" charset="0"/>
              </a:defRPr>
            </a:lvl1pPr>
          </a:lstStyle>
          <a:p>
            <a:fld id="{7B3BDF73-121B-45D4-870B-395592813C16}" type="datetime1">
              <a:rPr lang="en-US" smtClean="0"/>
              <a:t>11/10/2018</a:t>
            </a:fld>
            <a:endParaRPr lang="en-US" dirty="0"/>
          </a:p>
        </p:txBody>
      </p:sp>
      <p:sp>
        <p:nvSpPr>
          <p:cNvPr id="1049003" name="Footer Placeholder 3"/>
          <p:cNvSpPr>
            <a:spLocks noGrp="1"/>
          </p:cNvSpPr>
          <p:nvPr>
            <p:ph type="ftr" sz="quarter" idx="11"/>
          </p:nvPr>
        </p:nvSpPr>
        <p:spPr>
          <a:xfrm>
            <a:off x="3131840" y="6578499"/>
            <a:ext cx="2895600" cy="260648"/>
          </a:xfrm>
        </p:spPr>
        <p:txBody>
          <a:bodyPr/>
          <a:lstStyle>
            <a:lvl1pPr>
              <a:defRPr sz="900">
                <a:solidFill>
                  <a:srgbClr val="FFFF00"/>
                </a:solidFill>
                <a:latin typeface="Calibri" pitchFamily="34" charset="0"/>
                <a:cs typeface="Calibri" pitchFamily="34" charset="0"/>
              </a:defRPr>
            </a:lvl1pPr>
          </a:lstStyle>
          <a:p>
            <a:endParaRPr lang="en-US" dirty="0"/>
          </a:p>
        </p:txBody>
      </p:sp>
      <p:sp>
        <p:nvSpPr>
          <p:cNvPr id="1049004" name="Slide Number Placeholder 4"/>
          <p:cNvSpPr>
            <a:spLocks noGrp="1"/>
          </p:cNvSpPr>
          <p:nvPr>
            <p:ph type="sldNum" sz="quarter" idx="12"/>
          </p:nvPr>
        </p:nvSpPr>
        <p:spPr>
          <a:xfrm>
            <a:off x="8604460" y="6525347"/>
            <a:ext cx="511271" cy="294948"/>
          </a:xfrm>
        </p:spPr>
        <p:txBody>
          <a:bodyPr/>
          <a:lstStyle>
            <a:lvl1pPr>
              <a:defRPr sz="900">
                <a:solidFill>
                  <a:srgbClr val="FFFF00"/>
                </a:solidFill>
                <a:latin typeface="Calibri" pitchFamily="34" charset="0"/>
                <a:cs typeface="Calibri" pitchFamily="34" charset="0"/>
              </a:defRPr>
            </a:lvl1p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49005" name="Title 1"/>
          <p:cNvSpPr>
            <a:spLocks noGrp="1"/>
          </p:cNvSpPr>
          <p:nvPr>
            <p:ph type="title"/>
          </p:nvPr>
        </p:nvSpPr>
        <p:spPr>
          <a:xfrm>
            <a:off x="395536" y="0"/>
            <a:ext cx="8229600" cy="914400"/>
          </a:xfrm>
        </p:spPr>
        <p:txBody>
          <a:bodyPr/>
          <a:lstStyle/>
          <a:p>
            <a:r>
              <a:rPr lang="en-US"/>
              <a:t>Click to edit Master title style</a:t>
            </a:r>
            <a:endParaRPr lang="en-GB"/>
          </a:p>
        </p:txBody>
      </p:sp>
      <p:sp>
        <p:nvSpPr>
          <p:cNvPr id="1049006" name="Date Placeholder 2"/>
          <p:cNvSpPr>
            <a:spLocks noGrp="1"/>
          </p:cNvSpPr>
          <p:nvPr>
            <p:ph type="dt" sz="half" idx="10"/>
          </p:nvPr>
        </p:nvSpPr>
        <p:spPr/>
        <p:txBody>
          <a:bodyPr/>
          <a:lstStyle/>
          <a:p>
            <a:fld id="{C5A6597A-E640-4AE0-9D1C-741EE6498D0A}" type="datetime1">
              <a:rPr lang="en-US" smtClean="0">
                <a:solidFill>
                  <a:srgbClr val="FFFFFF">
                    <a:alpha val="65000"/>
                  </a:srgbClr>
                </a:solidFill>
              </a:rPr>
              <a:t>11/10/2018</a:t>
            </a:fld>
            <a:endParaRPr lang="en-US" dirty="0">
              <a:solidFill>
                <a:srgbClr val="FFFFFF">
                  <a:alpha val="65000"/>
                </a:srgbClr>
              </a:solidFill>
            </a:endParaRPr>
          </a:p>
        </p:txBody>
      </p:sp>
      <p:sp>
        <p:nvSpPr>
          <p:cNvPr id="1049007" name="Footer Placeholder 3"/>
          <p:cNvSpPr>
            <a:spLocks noGrp="1"/>
          </p:cNvSpPr>
          <p:nvPr>
            <p:ph type="ftr" sz="quarter" idx="11"/>
          </p:nvPr>
        </p:nvSpPr>
        <p:spPr/>
        <p:txBody>
          <a:bodyPr/>
          <a:lstStyle/>
          <a:p>
            <a:endParaRPr lang="en-US" dirty="0">
              <a:solidFill>
                <a:srgbClr val="FFFFFF">
                  <a:alpha val="65000"/>
                </a:srgbClr>
              </a:solidFill>
            </a:endParaRPr>
          </a:p>
        </p:txBody>
      </p:sp>
      <p:sp>
        <p:nvSpPr>
          <p:cNvPr id="1049008" name="Slide Number Placeholder 4"/>
          <p:cNvSpPr>
            <a:spLocks noGrp="1"/>
          </p:cNvSpPr>
          <p:nvPr>
            <p:ph type="sldNum" sz="quarter" idx="12"/>
          </p:nvPr>
        </p:nvSpPr>
        <p:spPr/>
        <p:txBody>
          <a:bodyPr/>
          <a:lstStyle/>
          <a:p>
            <a:fld id="{515FC477-0A05-4F3E-8EE9-E015C9089D56}" type="slidenum">
              <a:rPr lang="en-US" smtClean="0">
                <a:solidFill>
                  <a:srgbClr val="FFFFFF">
                    <a:alpha val="65000"/>
                  </a:srgbClr>
                </a:solidFill>
              </a:rPr>
              <a:t>‹#›</a:t>
            </a:fld>
            <a:endParaRPr lang="en-US" dirty="0">
              <a:solidFill>
                <a:srgbClr val="FFFFFF">
                  <a:alpha val="65000"/>
                </a:srgbClr>
              </a:solidFill>
            </a:endParaRPr>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1049015" name="Title 1"/>
          <p:cNvSpPr>
            <a:spLocks noGrp="1"/>
          </p:cNvSpPr>
          <p:nvPr>
            <p:ph type="title"/>
          </p:nvPr>
        </p:nvSpPr>
        <p:spPr>
          <a:xfrm>
            <a:off x="14667" y="16"/>
            <a:ext cx="9117623" cy="514351"/>
          </a:xfrm>
        </p:spPr>
        <p:txBody>
          <a:bodyPr/>
          <a:lstStyle/>
          <a:p>
            <a:r>
              <a:rPr lang="en-US"/>
              <a:t>Click to edit Master title style</a:t>
            </a:r>
            <a:endParaRPr lang="en-GB"/>
          </a:p>
        </p:txBody>
      </p:sp>
      <p:sp>
        <p:nvSpPr>
          <p:cNvPr id="1049016" name="Table Placeholder 2"/>
          <p:cNvSpPr>
            <a:spLocks noGrp="1"/>
          </p:cNvSpPr>
          <p:nvPr>
            <p:ph type="tbl" idx="1"/>
          </p:nvPr>
        </p:nvSpPr>
        <p:spPr>
          <a:xfrm>
            <a:off x="703386" y="1981200"/>
            <a:ext cx="7737231" cy="4114800"/>
          </a:xfrm>
        </p:spPr>
        <p:txBody>
          <a:bodyPr/>
          <a:lstStyle/>
          <a:p>
            <a:pPr lvl="0"/>
            <a:endParaRPr lang="en-GB" noProof="0"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2986098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3232503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86491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15503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46"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1048947"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948" name="Date Placeholder 3"/>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1048949" name="Footer Placeholder 4"/>
          <p:cNvSpPr>
            <a:spLocks noGrp="1"/>
          </p:cNvSpPr>
          <p:nvPr>
            <p:ph type="ftr" sz="quarter" idx="11"/>
          </p:nvPr>
        </p:nvSpPr>
        <p:spPr/>
        <p:txBody>
          <a:bodyPr/>
          <a:lstStyle/>
          <a:p>
            <a:endParaRPr lang="en-GB" dirty="0"/>
          </a:p>
        </p:txBody>
      </p:sp>
      <p:sp>
        <p:nvSpPr>
          <p:cNvPr id="1048950"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3700203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2666041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907928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953717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914129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2601640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454D25-BE37-4BB4-ADAA-402E999FCFAB}" type="slidenum">
              <a:rPr lang="en-GB" smtClean="0"/>
              <a:t>‹#›</a:t>
            </a:fld>
            <a:endParaRPr lang="en-GB" dirty="0"/>
          </a:p>
        </p:txBody>
      </p:sp>
    </p:spTree>
    <p:extLst>
      <p:ext uri="{BB962C8B-B14F-4D97-AF65-F5344CB8AC3E}">
        <p14:creationId xmlns:p14="http://schemas.microsoft.com/office/powerpoint/2010/main" val="1018997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9"/>
          </a:xfrm>
        </p:spPr>
        <p:txBody>
          <a:bodyPr>
            <a:normAutofit/>
          </a:bodyPr>
          <a:lstStyle>
            <a:lvl1pPr marL="0" indent="0" algn="l">
              <a:buNone/>
              <a:defRPr sz="2300" b="0" i="1" cap="none" spc="141" baseline="0">
                <a:solidFill>
                  <a:schemeClr val="tx1"/>
                </a:solidFill>
              </a:defRPr>
            </a:lvl1pPr>
            <a:lvl2pPr marL="535762" indent="0" algn="ctr">
              <a:buNone/>
              <a:defRPr>
                <a:solidFill>
                  <a:schemeClr val="tx1">
                    <a:tint val="75000"/>
                  </a:schemeClr>
                </a:solidFill>
              </a:defRPr>
            </a:lvl2pPr>
            <a:lvl3pPr marL="1071523" indent="0" algn="ctr">
              <a:buNone/>
              <a:defRPr>
                <a:solidFill>
                  <a:schemeClr val="tx1">
                    <a:tint val="75000"/>
                  </a:schemeClr>
                </a:solidFill>
              </a:defRPr>
            </a:lvl3pPr>
            <a:lvl4pPr marL="1607285" indent="0" algn="ctr">
              <a:buNone/>
              <a:defRPr>
                <a:solidFill>
                  <a:schemeClr val="tx1">
                    <a:tint val="75000"/>
                  </a:schemeClr>
                </a:solidFill>
              </a:defRPr>
            </a:lvl4pPr>
            <a:lvl5pPr marL="2143048" indent="0" algn="ctr">
              <a:buNone/>
              <a:defRPr>
                <a:solidFill>
                  <a:schemeClr val="tx1">
                    <a:tint val="75000"/>
                  </a:schemeClr>
                </a:solidFill>
              </a:defRPr>
            </a:lvl5pPr>
            <a:lvl6pPr marL="2678813" indent="0" algn="ctr">
              <a:buNone/>
              <a:defRPr>
                <a:solidFill>
                  <a:schemeClr val="tx1">
                    <a:tint val="75000"/>
                  </a:schemeClr>
                </a:solidFill>
              </a:defRPr>
            </a:lvl6pPr>
            <a:lvl7pPr marL="3214570" indent="0" algn="ctr">
              <a:buNone/>
              <a:defRPr>
                <a:solidFill>
                  <a:schemeClr val="tx1">
                    <a:tint val="75000"/>
                  </a:schemeClr>
                </a:solidFill>
              </a:defRPr>
            </a:lvl7pPr>
            <a:lvl8pPr marL="3750335" indent="0" algn="ctr">
              <a:buNone/>
              <a:defRPr>
                <a:solidFill>
                  <a:schemeClr val="tx1">
                    <a:tint val="75000"/>
                  </a:schemeClr>
                </a:solidFill>
              </a:defRPr>
            </a:lvl8pPr>
            <a:lvl9pPr marL="4286099" indent="0" algn="ctr">
              <a:buNone/>
              <a:defRPr>
                <a:solidFill>
                  <a:schemeClr val="tx1">
                    <a:tint val="75000"/>
                  </a:schemeClr>
                </a:solidFill>
              </a:defRPr>
            </a:lvl9pPr>
          </a:lstStyle>
          <a:p>
            <a:r>
              <a:rPr lang="en-US"/>
              <a:t>Click to edit Master subtitle style</a:t>
            </a:r>
            <a:endParaRPr lang="en-US" dirty="0"/>
          </a:p>
        </p:txBody>
      </p:sp>
      <p:sp>
        <p:nvSpPr>
          <p:cNvPr id="22" name="Date Placeholder 21"/>
          <p:cNvSpPr>
            <a:spLocks noGrp="1"/>
          </p:cNvSpPr>
          <p:nvPr>
            <p:ph type="dt" sz="half" idx="10"/>
          </p:nvPr>
        </p:nvSpPr>
        <p:spPr/>
        <p:txBody>
          <a:bodyPr/>
          <a:lstStyle/>
          <a:p>
            <a:fld id="{19E3742A-D38A-47BC-A704-193E27C47AF7}" type="datetime1">
              <a:rPr lang="en-US" smtClean="0">
                <a:solidFill>
                  <a:srgbClr val="FFFFFF">
                    <a:alpha val="65000"/>
                  </a:srgbClr>
                </a:solidFill>
              </a:rPr>
              <a:pPr/>
              <a:t>11/10/2018</a:t>
            </a:fld>
            <a:endParaRPr lang="en-US" dirty="0">
              <a:solidFill>
                <a:srgbClr val="FFFFFF">
                  <a:alpha val="65000"/>
                </a:srgbClr>
              </a:solidFill>
            </a:endParaRPr>
          </a:p>
        </p:txBody>
      </p:sp>
      <p:sp>
        <p:nvSpPr>
          <p:cNvPr id="23" name="Slide Number Placeholder 22"/>
          <p:cNvSpPr>
            <a:spLocks noGrp="1"/>
          </p:cNvSpPr>
          <p:nvPr>
            <p:ph type="sldNum" sz="quarter" idx="11"/>
          </p:nvPr>
        </p:nvSpPr>
        <p:spPr/>
        <p:txBody>
          <a:bodyPr/>
          <a:lstStyle/>
          <a:p>
            <a:fld id="{515FC477-0A05-4F3E-8EE9-E015C9089D56}" type="slidenum">
              <a:rPr lang="en-US" smtClean="0">
                <a:solidFill>
                  <a:srgbClr val="FFFFFF">
                    <a:alpha val="65000"/>
                  </a:srgbClr>
                </a:solidFill>
              </a:rPr>
              <a:pPr/>
              <a:t>‹#›</a:t>
            </a:fld>
            <a:endParaRPr lang="en-US" dirty="0">
              <a:solidFill>
                <a:srgbClr val="FFFFFF">
                  <a:alpha val="65000"/>
                </a:srgbClr>
              </a:solidFill>
            </a:endParaRPr>
          </a:p>
        </p:txBody>
      </p:sp>
      <p:sp>
        <p:nvSpPr>
          <p:cNvPr id="24" name="Footer Placeholder 23"/>
          <p:cNvSpPr>
            <a:spLocks noGrp="1"/>
          </p:cNvSpPr>
          <p:nvPr>
            <p:ph type="ftr" sz="quarter" idx="12"/>
          </p:nvPr>
        </p:nvSpPr>
        <p:spPr/>
        <p:txBody>
          <a:bodyPr/>
          <a:lstStyle/>
          <a:p>
            <a:endParaRPr lang="en-US" dirty="0">
              <a:solidFill>
                <a:srgbClr val="FFFFFF">
                  <a:alpha val="65000"/>
                </a:srgbClr>
              </a:solidFill>
            </a:endParaRPr>
          </a:p>
        </p:txBody>
      </p:sp>
      <p:sp>
        <p:nvSpPr>
          <p:cNvPr id="12" name="Title 11"/>
          <p:cNvSpPr>
            <a:spLocks noGrp="1"/>
          </p:cNvSpPr>
          <p:nvPr>
            <p:ph type="title"/>
          </p:nvPr>
        </p:nvSpPr>
        <p:spPr>
          <a:xfrm>
            <a:off x="352426" y="457218"/>
            <a:ext cx="7680960" cy="2438399"/>
          </a:xfrm>
        </p:spPr>
        <p:txBody>
          <a:bodyPr>
            <a:normAutofit/>
          </a:bodyPr>
          <a:lstStyle>
            <a:lvl1pPr>
              <a:spcBef>
                <a:spcPts val="0"/>
              </a:spcBef>
              <a:defRPr kumimoji="0" lang="en-US" sz="7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extLst>
      <p:ext uri="{BB962C8B-B14F-4D97-AF65-F5344CB8AC3E}">
        <p14:creationId xmlns:p14="http://schemas.microsoft.com/office/powerpoint/2010/main" val="3755069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D9C2B958-7560-410B-86D2-247A3686D35E}" type="datetime1">
              <a:rPr lang="en-US" smtClean="0">
                <a:solidFill>
                  <a:srgbClr val="FFFFFF">
                    <a:alpha val="65000"/>
                  </a:srgbClr>
                </a:solidFill>
              </a:rPr>
              <a:pPr/>
              <a:t>11/10/2018</a:t>
            </a:fld>
            <a:endParaRPr lang="en-US" dirty="0">
              <a:solidFill>
                <a:srgbClr val="FFFFFF">
                  <a:alpha val="65000"/>
                </a:srgbClr>
              </a:solidFill>
            </a:endParaRPr>
          </a:p>
        </p:txBody>
      </p:sp>
      <p:sp>
        <p:nvSpPr>
          <p:cNvPr id="19" name="Slide Number Placeholder 18"/>
          <p:cNvSpPr>
            <a:spLocks noGrp="1"/>
          </p:cNvSpPr>
          <p:nvPr>
            <p:ph type="sldNum" sz="quarter" idx="15"/>
          </p:nvPr>
        </p:nvSpPr>
        <p:spPr/>
        <p:txBody>
          <a:bodyPr/>
          <a:lstStyle/>
          <a:p>
            <a:fld id="{515FC477-0A05-4F3E-8EE9-E015C9089D56}" type="slidenum">
              <a:rPr lang="en-US" smtClean="0">
                <a:solidFill>
                  <a:srgbClr val="FFFFFF">
                    <a:alpha val="65000"/>
                  </a:srgbClr>
                </a:solidFill>
              </a:rPr>
              <a:pPr/>
              <a:t>‹#›</a:t>
            </a:fld>
            <a:endParaRPr lang="en-US" dirty="0">
              <a:solidFill>
                <a:srgbClr val="FFFFFF">
                  <a:alpha val="65000"/>
                </a:srgbClr>
              </a:solidFill>
            </a:endParaRPr>
          </a:p>
        </p:txBody>
      </p:sp>
      <p:sp>
        <p:nvSpPr>
          <p:cNvPr id="21" name="Footer Placeholder 20"/>
          <p:cNvSpPr>
            <a:spLocks noGrp="1"/>
          </p:cNvSpPr>
          <p:nvPr>
            <p:ph type="ftr" sz="quarter" idx="16"/>
          </p:nvPr>
        </p:nvSpPr>
        <p:spPr/>
        <p:txBody>
          <a:bodyPr/>
          <a:lstStyle/>
          <a:p>
            <a:endParaRPr lang="en-US" dirty="0">
              <a:solidFill>
                <a:srgbClr val="FFFFFF">
                  <a:alpha val="65000"/>
                </a:srgbClr>
              </a:solidFill>
            </a:endParaRPr>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3587864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1" name="Subtitle 2"/>
          <p:cNvSpPr>
            <a:spLocks noGrp="1"/>
          </p:cNvSpPr>
          <p:nvPr>
            <p:ph type="subTitle" idx="1"/>
          </p:nvPr>
        </p:nvSpPr>
        <p:spPr>
          <a:xfrm>
            <a:off x="352426" y="4003302"/>
            <a:ext cx="4572000" cy="1178299"/>
          </a:xfrm>
        </p:spPr>
        <p:txBody>
          <a:bodyPr>
            <a:normAutofit/>
          </a:bodyPr>
          <a:lstStyle>
            <a:lvl1pPr marL="0" indent="0" algn="l">
              <a:buNone/>
              <a:defRPr sz="2300" b="0" i="1" cap="none" spc="141" baseline="0">
                <a:solidFill>
                  <a:schemeClr val="tx1"/>
                </a:solidFill>
              </a:defRPr>
            </a:lvl1pPr>
            <a:lvl2pPr marL="535762" indent="0" algn="ctr">
              <a:buNone/>
              <a:defRPr>
                <a:solidFill>
                  <a:schemeClr val="tx1">
                    <a:tint val="75000"/>
                  </a:schemeClr>
                </a:solidFill>
              </a:defRPr>
            </a:lvl2pPr>
            <a:lvl3pPr marL="1071523" indent="0" algn="ctr">
              <a:buNone/>
              <a:defRPr>
                <a:solidFill>
                  <a:schemeClr val="tx1">
                    <a:tint val="75000"/>
                  </a:schemeClr>
                </a:solidFill>
              </a:defRPr>
            </a:lvl3pPr>
            <a:lvl4pPr marL="1607285" indent="0" algn="ctr">
              <a:buNone/>
              <a:defRPr>
                <a:solidFill>
                  <a:schemeClr val="tx1">
                    <a:tint val="75000"/>
                  </a:schemeClr>
                </a:solidFill>
              </a:defRPr>
            </a:lvl4pPr>
            <a:lvl5pPr marL="2143048" indent="0" algn="ctr">
              <a:buNone/>
              <a:defRPr>
                <a:solidFill>
                  <a:schemeClr val="tx1">
                    <a:tint val="75000"/>
                  </a:schemeClr>
                </a:solidFill>
              </a:defRPr>
            </a:lvl5pPr>
            <a:lvl6pPr marL="2678813" indent="0" algn="ctr">
              <a:buNone/>
              <a:defRPr>
                <a:solidFill>
                  <a:schemeClr val="tx1">
                    <a:tint val="75000"/>
                  </a:schemeClr>
                </a:solidFill>
              </a:defRPr>
            </a:lvl6pPr>
            <a:lvl7pPr marL="3214570" indent="0" algn="ctr">
              <a:buNone/>
              <a:defRPr>
                <a:solidFill>
                  <a:schemeClr val="tx1">
                    <a:tint val="75000"/>
                  </a:schemeClr>
                </a:solidFill>
              </a:defRPr>
            </a:lvl7pPr>
            <a:lvl8pPr marL="3750335" indent="0" algn="ctr">
              <a:buNone/>
              <a:defRPr>
                <a:solidFill>
                  <a:schemeClr val="tx1">
                    <a:tint val="75000"/>
                  </a:schemeClr>
                </a:solidFill>
              </a:defRPr>
            </a:lvl8pPr>
            <a:lvl9pPr marL="4286099"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5B91CA17-DCED-4C08-B8C3-5919141D318E}" type="datetime1">
              <a:rPr lang="en-US" smtClean="0">
                <a:solidFill>
                  <a:srgbClr val="FFFFFF">
                    <a:alpha val="65000"/>
                  </a:srgbClr>
                </a:solidFill>
              </a:rPr>
              <a:pPr/>
              <a:t>11/10/2018</a:t>
            </a:fld>
            <a:endParaRPr lang="en-US" dirty="0">
              <a:solidFill>
                <a:srgbClr val="FFFFFF">
                  <a:alpha val="65000"/>
                </a:srgbClr>
              </a:solidFill>
            </a:endParaRPr>
          </a:p>
        </p:txBody>
      </p:sp>
      <p:sp>
        <p:nvSpPr>
          <p:cNvPr id="20" name="Slide Number Placeholder 19"/>
          <p:cNvSpPr>
            <a:spLocks noGrp="1"/>
          </p:cNvSpPr>
          <p:nvPr>
            <p:ph type="sldNum" sz="quarter" idx="11"/>
          </p:nvPr>
        </p:nvSpPr>
        <p:spPr/>
        <p:txBody>
          <a:bodyPr/>
          <a:lstStyle/>
          <a:p>
            <a:fld id="{515FC477-0A05-4F3E-8EE9-E015C9089D56}" type="slidenum">
              <a:rPr lang="en-US" smtClean="0">
                <a:solidFill>
                  <a:srgbClr val="FFFFFF">
                    <a:alpha val="65000"/>
                  </a:srgbClr>
                </a:solidFill>
              </a:rPr>
              <a:pPr/>
              <a:t>‹#›</a:t>
            </a:fld>
            <a:endParaRPr lang="en-US" dirty="0">
              <a:solidFill>
                <a:srgbClr val="FFFFFF">
                  <a:alpha val="65000"/>
                </a:srgbClr>
              </a:solidFill>
            </a:endParaRPr>
          </a:p>
        </p:txBody>
      </p:sp>
      <p:sp>
        <p:nvSpPr>
          <p:cNvPr id="21" name="Footer Placeholder 20"/>
          <p:cNvSpPr>
            <a:spLocks noGrp="1"/>
          </p:cNvSpPr>
          <p:nvPr>
            <p:ph type="ftr" sz="quarter" idx="12"/>
          </p:nvPr>
        </p:nvSpPr>
        <p:spPr/>
        <p:txBody>
          <a:bodyPr/>
          <a:lstStyle/>
          <a:p>
            <a:endParaRPr lang="en-US" dirty="0">
              <a:solidFill>
                <a:srgbClr val="FFFFFF">
                  <a:alpha val="65000"/>
                </a:srgbClr>
              </a:solidFill>
            </a:endParaRP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cxnSp>
        <p:nvCxnSpPr>
          <p:cNvPr id="18" name="Straight Connector 17"/>
          <p:cNvCxnSpPr/>
          <p:nvPr/>
        </p:nvCxnSpPr>
        <p:spPr>
          <a:xfrm>
            <a:off x="-4439" y="1828803"/>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9"/>
            <a:ext cx="8439912" cy="1984248"/>
          </a:xfrm>
        </p:spPr>
        <p:txBody>
          <a:bodyPr>
            <a:noAutofit/>
          </a:bodyPr>
          <a:lstStyle>
            <a:lvl1pPr>
              <a:defRPr kumimoji="0" lang="en-US" sz="7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1071523" rtl="0" eaLnBrk="1" fontAlgn="auto" latinLnBrk="0" hangingPunct="1">
              <a:lnSpc>
                <a:spcPct val="100000"/>
              </a:lnSpc>
              <a:spcBef>
                <a:spcPts val="469"/>
              </a:spcBef>
              <a:spcAft>
                <a:spcPts val="0"/>
              </a:spcAft>
              <a:buClrTx/>
              <a:buSzTx/>
              <a:buFontTx/>
              <a:buNone/>
              <a:tabLst/>
              <a:defRPr/>
            </a:pPr>
            <a:r>
              <a:rPr lang="en-US"/>
              <a:t>Click to edit Master title style</a:t>
            </a:r>
            <a:endParaRPr lang="en-US" dirty="0"/>
          </a:p>
        </p:txBody>
      </p:sp>
      <p:pic>
        <p:nvPicPr>
          <p:cNvPr id="10" name="Picture 9"/>
          <p:cNvPicPr>
            <a:picLocks noChangeAspect="1"/>
          </p:cNvPicPr>
          <p:nvPr userDrawn="1"/>
        </p:nvPicPr>
        <p:blipFill rotWithShape="1">
          <a:blip r:embed="rId2"/>
          <a:srcRect l="-92" t="50811" r="45394" b="-590"/>
          <a:stretch/>
        </p:blipFill>
        <p:spPr>
          <a:xfrm>
            <a:off x="-13646" y="0"/>
            <a:ext cx="9157648" cy="5582272"/>
          </a:xfrm>
          <a:prstGeom prst="rect">
            <a:avLst/>
          </a:prstGeom>
        </p:spPr>
      </p:pic>
      <p:pic>
        <p:nvPicPr>
          <p:cNvPr id="15" name="Picture 14"/>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816"/>
            <a:ext cx="1979920" cy="2013807"/>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926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13" name="Title 1"/>
          <p:cNvSpPr>
            <a:spLocks noGrp="1"/>
          </p:cNvSpPr>
          <p:nvPr>
            <p:ph type="title"/>
          </p:nvPr>
        </p:nvSpPr>
        <p:spPr/>
        <p:txBody>
          <a:bodyPr/>
          <a:lstStyle/>
          <a:p>
            <a:r>
              <a:rPr lang="en-US"/>
              <a:t>Click to edit Master title style</a:t>
            </a:r>
            <a:endParaRPr lang="en-GB"/>
          </a:p>
        </p:txBody>
      </p:sp>
      <p:sp>
        <p:nvSpPr>
          <p:cNvPr id="1048914"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15"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16" name="Date Placeholder 4"/>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1048917" name="Footer Placeholder 5"/>
          <p:cNvSpPr>
            <a:spLocks noGrp="1"/>
          </p:cNvSpPr>
          <p:nvPr>
            <p:ph type="ftr" sz="quarter" idx="11"/>
          </p:nvPr>
        </p:nvSpPr>
        <p:spPr/>
        <p:txBody>
          <a:bodyPr/>
          <a:lstStyle/>
          <a:p>
            <a:endParaRPr lang="en-GB" dirty="0"/>
          </a:p>
        </p:txBody>
      </p:sp>
      <p:sp>
        <p:nvSpPr>
          <p:cNvPr id="1048918" name="Slide Number Placeholder 6"/>
          <p:cNvSpPr>
            <a:spLocks noGrp="1"/>
          </p:cNvSpPr>
          <p:nvPr>
            <p:ph type="sldNum" sz="quarter" idx="12"/>
          </p:nvPr>
        </p:nvSpPr>
        <p:spPr/>
        <p:txBody>
          <a:bodyPr/>
          <a:lstStyle/>
          <a:p>
            <a:fld id="{4D454D25-BE37-4BB4-ADAA-402E999FCFAB}" type="slidenum">
              <a:rPr lang="en-GB" smtClean="0"/>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6A4B93A6-DBE6-4838-8C4F-5E921CC588A2}" type="datetime1">
              <a:rPr lang="en-US" smtClean="0">
                <a:solidFill>
                  <a:srgbClr val="FFFFFF">
                    <a:alpha val="65000"/>
                  </a:srgbClr>
                </a:solidFill>
              </a:rPr>
              <a:pPr/>
              <a:t>11/10/2018</a:t>
            </a:fld>
            <a:endParaRPr lang="en-US" dirty="0">
              <a:solidFill>
                <a:srgbClr val="FFFFFF">
                  <a:alpha val="65000"/>
                </a:srgbClr>
              </a:solidFill>
            </a:endParaRPr>
          </a:p>
        </p:txBody>
      </p:sp>
      <p:sp>
        <p:nvSpPr>
          <p:cNvPr id="25" name="Slide Number Placeholder 24"/>
          <p:cNvSpPr>
            <a:spLocks noGrp="1"/>
          </p:cNvSpPr>
          <p:nvPr>
            <p:ph type="sldNum" sz="quarter" idx="16"/>
          </p:nvPr>
        </p:nvSpPr>
        <p:spPr/>
        <p:txBody>
          <a:bodyPr/>
          <a:lstStyle/>
          <a:p>
            <a:fld id="{515FC477-0A05-4F3E-8EE9-E015C9089D56}" type="slidenum">
              <a:rPr lang="en-US" smtClean="0">
                <a:solidFill>
                  <a:srgbClr val="FFFFFF">
                    <a:alpha val="65000"/>
                  </a:srgbClr>
                </a:solidFill>
              </a:rPr>
              <a:pPr/>
              <a:t>‹#›</a:t>
            </a:fld>
            <a:endParaRPr lang="en-US" dirty="0">
              <a:solidFill>
                <a:srgbClr val="FFFFFF">
                  <a:alpha val="65000"/>
                </a:srgbClr>
              </a:solidFill>
            </a:endParaRPr>
          </a:p>
        </p:txBody>
      </p:sp>
      <p:sp>
        <p:nvSpPr>
          <p:cNvPr id="26" name="Footer Placeholder 25"/>
          <p:cNvSpPr>
            <a:spLocks noGrp="1"/>
          </p:cNvSpPr>
          <p:nvPr>
            <p:ph type="ftr" sz="quarter" idx="17"/>
          </p:nvPr>
        </p:nvSpPr>
        <p:spPr/>
        <p:txBody>
          <a:bodyPr/>
          <a:lstStyle/>
          <a:p>
            <a:endParaRPr lang="en-US" dirty="0">
              <a:solidFill>
                <a:srgbClr val="FFFFFF">
                  <a:alpha val="65000"/>
                </a:srgbClr>
              </a:solidFill>
            </a:endParaRPr>
          </a:p>
        </p:txBody>
      </p:sp>
    </p:spTree>
    <p:extLst>
      <p:ext uri="{BB962C8B-B14F-4D97-AF65-F5344CB8AC3E}">
        <p14:creationId xmlns:p14="http://schemas.microsoft.com/office/powerpoint/2010/main" val="2119762035"/>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8" name="Text Placeholder 3"/>
          <p:cNvSpPr>
            <a:spLocks noGrp="1"/>
          </p:cNvSpPr>
          <p:nvPr>
            <p:ph type="body" sz="half" idx="2"/>
          </p:nvPr>
        </p:nvSpPr>
        <p:spPr>
          <a:xfrm>
            <a:off x="352426" y="1463042"/>
            <a:ext cx="3886200" cy="509587"/>
          </a:xfrm>
        </p:spPr>
        <p:txBody>
          <a:bodyPr>
            <a:normAutofit/>
          </a:bodyPr>
          <a:lstStyle>
            <a:lvl1pPr marL="0" indent="0">
              <a:buNone/>
              <a:defRPr sz="2300" b="0" i="1" spc="0" baseline="0">
                <a:solidFill>
                  <a:schemeClr val="tx1"/>
                </a:solidFill>
                <a:latin typeface="+mj-lt"/>
              </a:defRPr>
            </a:lvl1pPr>
            <a:lvl2pPr marL="535762" indent="0">
              <a:buNone/>
              <a:defRPr sz="1400"/>
            </a:lvl2pPr>
            <a:lvl3pPr marL="1071523" indent="0">
              <a:buNone/>
              <a:defRPr sz="1200"/>
            </a:lvl3pPr>
            <a:lvl4pPr marL="1607285" indent="0">
              <a:buNone/>
              <a:defRPr sz="1100"/>
            </a:lvl4pPr>
            <a:lvl5pPr marL="2143048" indent="0">
              <a:buNone/>
              <a:defRPr sz="1100"/>
            </a:lvl5pPr>
            <a:lvl6pPr marL="2678813" indent="0">
              <a:buNone/>
              <a:defRPr sz="1100"/>
            </a:lvl6pPr>
            <a:lvl7pPr marL="3214570" indent="0">
              <a:buNone/>
              <a:defRPr sz="1100"/>
            </a:lvl7pPr>
            <a:lvl8pPr marL="3750335" indent="0">
              <a:buNone/>
              <a:defRPr sz="1100"/>
            </a:lvl8pPr>
            <a:lvl9pPr marL="4286099" indent="0">
              <a:buNone/>
              <a:defRPr sz="1100"/>
            </a:lvl9pPr>
          </a:lstStyle>
          <a:p>
            <a:pPr lvl="0"/>
            <a:r>
              <a:rPr lang="en-US"/>
              <a:t>Click to edit Master text styles</a:t>
            </a:r>
          </a:p>
        </p:txBody>
      </p:sp>
      <p:sp>
        <p:nvSpPr>
          <p:cNvPr id="19" name="Text Placeholder 3"/>
          <p:cNvSpPr>
            <a:spLocks noGrp="1"/>
          </p:cNvSpPr>
          <p:nvPr>
            <p:ph type="body" sz="half" idx="15"/>
          </p:nvPr>
        </p:nvSpPr>
        <p:spPr>
          <a:xfrm>
            <a:off x="4900613" y="1463042"/>
            <a:ext cx="3886200" cy="509587"/>
          </a:xfrm>
        </p:spPr>
        <p:txBody>
          <a:bodyPr>
            <a:normAutofit/>
          </a:bodyPr>
          <a:lstStyle>
            <a:lvl1pPr marL="0" indent="0">
              <a:buNone/>
              <a:defRPr sz="2300" b="0" i="1" spc="0" baseline="0">
                <a:solidFill>
                  <a:schemeClr val="tx1"/>
                </a:solidFill>
                <a:latin typeface="+mj-lt"/>
              </a:defRPr>
            </a:lvl1pPr>
            <a:lvl2pPr marL="535762" indent="0">
              <a:buNone/>
              <a:defRPr sz="1400"/>
            </a:lvl2pPr>
            <a:lvl3pPr marL="1071523" indent="0">
              <a:buNone/>
              <a:defRPr sz="1200"/>
            </a:lvl3pPr>
            <a:lvl4pPr marL="1607285" indent="0">
              <a:buNone/>
              <a:defRPr sz="1100"/>
            </a:lvl4pPr>
            <a:lvl5pPr marL="2143048" indent="0">
              <a:buNone/>
              <a:defRPr sz="1100"/>
            </a:lvl5pPr>
            <a:lvl6pPr marL="2678813" indent="0">
              <a:buNone/>
              <a:defRPr sz="1100"/>
            </a:lvl6pPr>
            <a:lvl7pPr marL="3214570" indent="0">
              <a:buNone/>
              <a:defRPr sz="1100"/>
            </a:lvl7pPr>
            <a:lvl8pPr marL="3750335" indent="0">
              <a:buNone/>
              <a:defRPr sz="1100"/>
            </a:lvl8pPr>
            <a:lvl9pPr marL="4286099" indent="0">
              <a:buNone/>
              <a:defRPr sz="11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C58147DB-6B49-4B34-857D-2442A48BB2F2}" type="datetime1">
              <a:rPr lang="en-US" smtClean="0">
                <a:solidFill>
                  <a:srgbClr val="FFFFFF">
                    <a:alpha val="65000"/>
                  </a:srgbClr>
                </a:solidFill>
              </a:rPr>
              <a:pPr/>
              <a:t>11/10/2018</a:t>
            </a:fld>
            <a:endParaRPr lang="en-US" dirty="0">
              <a:solidFill>
                <a:srgbClr val="FFFFFF">
                  <a:alpha val="65000"/>
                </a:srgbClr>
              </a:solidFill>
            </a:endParaRPr>
          </a:p>
        </p:txBody>
      </p:sp>
      <p:sp>
        <p:nvSpPr>
          <p:cNvPr id="24" name="Slide Number Placeholder 23"/>
          <p:cNvSpPr>
            <a:spLocks noGrp="1"/>
          </p:cNvSpPr>
          <p:nvPr>
            <p:ph type="sldNum" sz="quarter" idx="17"/>
          </p:nvPr>
        </p:nvSpPr>
        <p:spPr/>
        <p:txBody>
          <a:bodyPr/>
          <a:lstStyle/>
          <a:p>
            <a:fld id="{515FC477-0A05-4F3E-8EE9-E015C9089D56}" type="slidenum">
              <a:rPr lang="en-US" smtClean="0">
                <a:solidFill>
                  <a:srgbClr val="FFFFFF">
                    <a:alpha val="65000"/>
                  </a:srgbClr>
                </a:solidFill>
              </a:rPr>
              <a:pPr/>
              <a:t>‹#›</a:t>
            </a:fld>
            <a:endParaRPr lang="en-US" dirty="0">
              <a:solidFill>
                <a:srgbClr val="FFFFFF">
                  <a:alpha val="65000"/>
                </a:srgbClr>
              </a:solidFill>
            </a:endParaRPr>
          </a:p>
        </p:txBody>
      </p:sp>
      <p:sp>
        <p:nvSpPr>
          <p:cNvPr id="29" name="Footer Placeholder 28"/>
          <p:cNvSpPr>
            <a:spLocks noGrp="1"/>
          </p:cNvSpPr>
          <p:nvPr>
            <p:ph type="ftr" sz="quarter" idx="18"/>
          </p:nvPr>
        </p:nvSpPr>
        <p:spPr/>
        <p:txBody>
          <a:bodyPr/>
          <a:lstStyle/>
          <a:p>
            <a:endParaRPr lang="en-US" dirty="0">
              <a:solidFill>
                <a:srgbClr val="FFFFFF">
                  <a:alpha val="65000"/>
                </a:srgbClr>
              </a:solidFill>
            </a:endParaRPr>
          </a:p>
        </p:txBody>
      </p:sp>
    </p:spTree>
    <p:extLst>
      <p:ext uri="{BB962C8B-B14F-4D97-AF65-F5344CB8AC3E}">
        <p14:creationId xmlns:p14="http://schemas.microsoft.com/office/powerpoint/2010/main" val="1992647770"/>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1773431"/>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7" name="Date Placeholder 6"/>
          <p:cNvSpPr>
            <a:spLocks noGrp="1"/>
          </p:cNvSpPr>
          <p:nvPr>
            <p:ph type="dt" sz="half" idx="10"/>
          </p:nvPr>
        </p:nvSpPr>
        <p:spPr/>
        <p:txBody>
          <a:bodyPr/>
          <a:lstStyle/>
          <a:p>
            <a:fld id="{5C9C248E-0D8C-424C-831B-9B931A35DB3A}" type="datetime1">
              <a:rPr lang="en-US" smtClean="0">
                <a:solidFill>
                  <a:srgbClr val="FFFFFF">
                    <a:alpha val="65000"/>
                  </a:srgbClr>
                </a:solidFill>
              </a:rPr>
              <a:pPr/>
              <a:t>11/10/2018</a:t>
            </a:fld>
            <a:endParaRPr lang="en-US" dirty="0">
              <a:solidFill>
                <a:srgbClr val="FFFFFF">
                  <a:alpha val="65000"/>
                </a:srgbClr>
              </a:solidFill>
            </a:endParaRPr>
          </a:p>
        </p:txBody>
      </p:sp>
      <p:sp>
        <p:nvSpPr>
          <p:cNvPr id="12" name="Slide Number Placeholder 11"/>
          <p:cNvSpPr>
            <a:spLocks noGrp="1"/>
          </p:cNvSpPr>
          <p:nvPr>
            <p:ph type="sldNum" sz="quarter" idx="11"/>
          </p:nvPr>
        </p:nvSpPr>
        <p:spPr/>
        <p:txBody>
          <a:bodyPr/>
          <a:lstStyle/>
          <a:p>
            <a:fld id="{515FC477-0A05-4F3E-8EE9-E015C9089D56}" type="slidenum">
              <a:rPr lang="en-US" smtClean="0">
                <a:solidFill>
                  <a:srgbClr val="FFFFFF">
                    <a:alpha val="65000"/>
                  </a:srgbClr>
                </a:solidFill>
              </a:rPr>
              <a:pPr/>
              <a:t>‹#›</a:t>
            </a:fld>
            <a:endParaRPr lang="en-US" dirty="0">
              <a:solidFill>
                <a:srgbClr val="FFFFFF">
                  <a:alpha val="65000"/>
                </a:srgbClr>
              </a:solidFill>
            </a:endParaRPr>
          </a:p>
        </p:txBody>
      </p:sp>
      <p:sp>
        <p:nvSpPr>
          <p:cNvPr id="13" name="Footer Placeholder 12"/>
          <p:cNvSpPr>
            <a:spLocks noGrp="1"/>
          </p:cNvSpPr>
          <p:nvPr>
            <p:ph type="ftr" sz="quarter" idx="12"/>
          </p:nvPr>
        </p:nvSpPr>
        <p:spPr/>
        <p:txBody>
          <a:bodyPr/>
          <a:lstStyle/>
          <a:p>
            <a:endParaRPr lang="en-US" dirty="0">
              <a:solidFill>
                <a:srgbClr val="FFFFFF">
                  <a:alpha val="65000"/>
                </a:srgbClr>
              </a:solidFill>
            </a:endParaRPr>
          </a:p>
        </p:txBody>
      </p:sp>
    </p:spTree>
    <p:extLst>
      <p:ext uri="{BB962C8B-B14F-4D97-AF65-F5344CB8AC3E}">
        <p14:creationId xmlns:p14="http://schemas.microsoft.com/office/powerpoint/2010/main" val="4140291222"/>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14" name="Rectangle 13"/>
          <p:cNvSpPr/>
          <p:nvPr/>
        </p:nvSpPr>
        <p:spPr>
          <a:xfrm>
            <a:off x="0" y="5734066"/>
            <a:ext cx="9144000" cy="112395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cxnSp>
        <p:nvCxnSpPr>
          <p:cNvPr id="22" name="Straight Connector 21"/>
          <p:cNvCxnSpPr/>
          <p:nvPr/>
        </p:nvCxnSpPr>
        <p:spPr>
          <a:xfrm>
            <a:off x="0" y="5695951"/>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33" y="1463042"/>
            <a:ext cx="3381375" cy="3967163"/>
          </a:xfrm>
        </p:spPr>
        <p:txBody>
          <a:bodyPr>
            <a:normAutofit/>
          </a:bodyPr>
          <a:lstStyle>
            <a:lvl1pPr marL="0" indent="0">
              <a:lnSpc>
                <a:spcPct val="150000"/>
              </a:lnSpc>
              <a:buNone/>
              <a:defRPr sz="1900" b="0" i="1" spc="0" baseline="0">
                <a:solidFill>
                  <a:schemeClr val="tx2"/>
                </a:solidFill>
                <a:latin typeface="+mn-lt"/>
              </a:defRPr>
            </a:lvl1pPr>
            <a:lvl2pPr marL="535762" indent="0">
              <a:buNone/>
              <a:defRPr sz="1400"/>
            </a:lvl2pPr>
            <a:lvl3pPr marL="1071523" indent="0">
              <a:buNone/>
              <a:defRPr sz="1200"/>
            </a:lvl3pPr>
            <a:lvl4pPr marL="1607285" indent="0">
              <a:buNone/>
              <a:defRPr sz="1100"/>
            </a:lvl4pPr>
            <a:lvl5pPr marL="2143048" indent="0">
              <a:buNone/>
              <a:defRPr sz="1100"/>
            </a:lvl5pPr>
            <a:lvl6pPr marL="2678813" indent="0">
              <a:buNone/>
              <a:defRPr sz="1100"/>
            </a:lvl6pPr>
            <a:lvl7pPr marL="3214570" indent="0">
              <a:buNone/>
              <a:defRPr sz="1100"/>
            </a:lvl7pPr>
            <a:lvl8pPr marL="3750335" indent="0">
              <a:buNone/>
              <a:defRPr sz="1100"/>
            </a:lvl8pPr>
            <a:lvl9pPr marL="4286099" indent="0">
              <a:buNone/>
              <a:defRPr sz="11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900"/>
            </a:lvl1pPr>
            <a:lvl2pPr>
              <a:defRPr sz="1900"/>
            </a:lvl2pPr>
            <a:lvl3pPr>
              <a:defRPr sz="19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998D7A5F-39C3-47E6-9A6A-7BF908D3B454}" type="datetime1">
              <a:rPr lang="en-US" smtClean="0">
                <a:solidFill>
                  <a:srgbClr val="FFFFFF">
                    <a:alpha val="65000"/>
                  </a:srgbClr>
                </a:solidFill>
              </a:rPr>
              <a:pPr/>
              <a:t>11/10/2018</a:t>
            </a:fld>
            <a:endParaRPr lang="en-US" dirty="0">
              <a:solidFill>
                <a:srgbClr val="FFFFFF">
                  <a:alpha val="65000"/>
                </a:srgbClr>
              </a:solidFill>
            </a:endParaRPr>
          </a:p>
        </p:txBody>
      </p:sp>
      <p:sp>
        <p:nvSpPr>
          <p:cNvPr id="18" name="Slide Number Placeholder 17"/>
          <p:cNvSpPr>
            <a:spLocks noGrp="1"/>
          </p:cNvSpPr>
          <p:nvPr>
            <p:ph type="sldNum" sz="quarter" idx="16"/>
          </p:nvPr>
        </p:nvSpPr>
        <p:spPr/>
        <p:txBody>
          <a:bodyPr/>
          <a:lstStyle/>
          <a:p>
            <a:fld id="{515FC477-0A05-4F3E-8EE9-E015C9089D56}" type="slidenum">
              <a:rPr lang="en-US" smtClean="0">
                <a:solidFill>
                  <a:srgbClr val="FFFFFF">
                    <a:alpha val="65000"/>
                  </a:srgbClr>
                </a:solidFill>
              </a:rPr>
              <a:pPr/>
              <a:t>‹#›</a:t>
            </a:fld>
            <a:endParaRPr lang="en-US" dirty="0">
              <a:solidFill>
                <a:srgbClr val="FFFFFF">
                  <a:alpha val="65000"/>
                </a:srgbClr>
              </a:solidFill>
            </a:endParaRPr>
          </a:p>
        </p:txBody>
      </p:sp>
      <p:sp>
        <p:nvSpPr>
          <p:cNvPr id="20" name="Footer Placeholder 19"/>
          <p:cNvSpPr>
            <a:spLocks noGrp="1"/>
          </p:cNvSpPr>
          <p:nvPr>
            <p:ph type="ftr" sz="quarter" idx="17"/>
          </p:nvPr>
        </p:nvSpPr>
        <p:spPr/>
        <p:txBody>
          <a:bodyPr/>
          <a:lstStyle/>
          <a:p>
            <a:endParaRPr lang="en-US" dirty="0">
              <a:solidFill>
                <a:srgbClr val="FFFFFF">
                  <a:alpha val="65000"/>
                </a:srgbClr>
              </a:solidFill>
            </a:endParaRPr>
          </a:p>
        </p:txBody>
      </p:sp>
    </p:spTree>
    <p:extLst>
      <p:ext uri="{BB962C8B-B14F-4D97-AF65-F5344CB8AC3E}">
        <p14:creationId xmlns:p14="http://schemas.microsoft.com/office/powerpoint/2010/main" val="2221894025"/>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3" name="Picture Placeholder 2"/>
          <p:cNvSpPr>
            <a:spLocks noGrp="1"/>
          </p:cNvSpPr>
          <p:nvPr>
            <p:ph type="pic" idx="1"/>
          </p:nvPr>
        </p:nvSpPr>
        <p:spPr>
          <a:xfrm>
            <a:off x="5229225" y="2"/>
            <a:ext cx="3914775" cy="5657851"/>
          </a:xfrm>
        </p:spPr>
        <p:txBody>
          <a:bodyPr anchor="ctr" anchorCtr="0"/>
          <a:lstStyle>
            <a:lvl1pPr marL="0" indent="0" algn="ctr">
              <a:buNone/>
              <a:defRPr sz="3800">
                <a:solidFill>
                  <a:schemeClr val="tx1"/>
                </a:solidFill>
              </a:defRPr>
            </a:lvl1pPr>
            <a:lvl2pPr marL="535762" indent="0">
              <a:buNone/>
              <a:defRPr sz="3300"/>
            </a:lvl2pPr>
            <a:lvl3pPr marL="1071523" indent="0">
              <a:buNone/>
              <a:defRPr sz="2800"/>
            </a:lvl3pPr>
            <a:lvl4pPr marL="1607285" indent="0">
              <a:buNone/>
              <a:defRPr sz="2300"/>
            </a:lvl4pPr>
            <a:lvl5pPr marL="2143048" indent="0">
              <a:buNone/>
              <a:defRPr sz="2300"/>
            </a:lvl5pPr>
            <a:lvl6pPr marL="2678813" indent="0">
              <a:buNone/>
              <a:defRPr sz="2300"/>
            </a:lvl6pPr>
            <a:lvl7pPr marL="3214570" indent="0">
              <a:buNone/>
              <a:defRPr sz="2300"/>
            </a:lvl7pPr>
            <a:lvl8pPr marL="3750335" indent="0">
              <a:buNone/>
              <a:defRPr sz="2300"/>
            </a:lvl8pPr>
            <a:lvl9pPr marL="4286099" indent="0">
              <a:buNone/>
              <a:defRPr sz="2300"/>
            </a:lvl9pPr>
          </a:lstStyle>
          <a:p>
            <a:r>
              <a:rPr lang="en-US" dirty="0"/>
              <a:t>Click icon to add picture</a:t>
            </a:r>
          </a:p>
        </p:txBody>
      </p:sp>
      <p:sp>
        <p:nvSpPr>
          <p:cNvPr id="25" name="Text Placeholder 24"/>
          <p:cNvSpPr>
            <a:spLocks noGrp="1"/>
          </p:cNvSpPr>
          <p:nvPr>
            <p:ph type="body" sz="quarter" idx="13"/>
          </p:nvPr>
        </p:nvSpPr>
        <p:spPr>
          <a:xfrm>
            <a:off x="352426" y="1600201"/>
            <a:ext cx="4572000" cy="3593237"/>
          </a:xfrm>
        </p:spPr>
        <p:txBody>
          <a:bodyPr>
            <a:normAutofit/>
          </a:bodyPr>
          <a:lstStyle>
            <a:lvl1pPr marL="0" indent="0">
              <a:lnSpc>
                <a:spcPct val="150000"/>
              </a:lnSpc>
              <a:spcBef>
                <a:spcPts val="0"/>
              </a:spcBef>
              <a:buNone/>
              <a:defRPr sz="1900" i="1">
                <a:solidFill>
                  <a:schemeClr val="tx1"/>
                </a:solidFill>
              </a:defRPr>
            </a:lvl1pPr>
            <a:lvl2pPr marL="200912" indent="1863">
              <a:buNone/>
              <a:defRPr>
                <a:solidFill>
                  <a:schemeClr val="bg2"/>
                </a:solidFill>
              </a:defRPr>
            </a:lvl2pPr>
            <a:lvl3pPr marL="403683" indent="7445">
              <a:buNone/>
              <a:defRPr>
                <a:solidFill>
                  <a:schemeClr val="bg2"/>
                </a:solidFill>
              </a:defRPr>
            </a:lvl3pPr>
            <a:lvl4pPr marL="604596" indent="3724">
              <a:buNone/>
              <a:defRPr>
                <a:solidFill>
                  <a:schemeClr val="bg2"/>
                </a:solidFill>
              </a:defRPr>
            </a:lvl4pPr>
            <a:lvl5pPr marL="807367" indent="-1863">
              <a:buNone/>
              <a:defRPr>
                <a:solidFill>
                  <a:schemeClr val="bg2"/>
                </a:solidFill>
              </a:defRPr>
            </a:lvl5pPr>
          </a:lstStyle>
          <a:p>
            <a:pPr lvl="0"/>
            <a:r>
              <a:rPr lang="en-US"/>
              <a:t>Click to edit Master text styles</a:t>
            </a:r>
          </a:p>
        </p:txBody>
      </p:sp>
      <p:sp>
        <p:nvSpPr>
          <p:cNvPr id="11" name="Rectangle 10"/>
          <p:cNvSpPr/>
          <p:nvPr/>
        </p:nvSpPr>
        <p:spPr>
          <a:xfrm>
            <a:off x="0" y="5734066"/>
            <a:ext cx="9144000" cy="112395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cxnSp>
        <p:nvCxnSpPr>
          <p:cNvPr id="12" name="Straight Connector 11"/>
          <p:cNvCxnSpPr/>
          <p:nvPr/>
        </p:nvCxnSpPr>
        <p:spPr>
          <a:xfrm>
            <a:off x="0" y="5695951"/>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107153" tIns="53569" rIns="107153" bIns="53569"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F7A4C478-42F2-4C67-A5AB-DF0DC30194CF}" type="datetime1">
              <a:rPr lang="en-US" smtClean="0">
                <a:solidFill>
                  <a:srgbClr val="FFFFFF">
                    <a:alpha val="65000"/>
                  </a:srgbClr>
                </a:solidFill>
              </a:rPr>
              <a:pPr/>
              <a:t>11/10/2018</a:t>
            </a:fld>
            <a:endParaRPr lang="en-US" dirty="0">
              <a:solidFill>
                <a:srgbClr val="FFFFFF">
                  <a:alpha val="65000"/>
                </a:srgbClr>
              </a:solidFill>
            </a:endParaRPr>
          </a:p>
        </p:txBody>
      </p:sp>
      <p:sp>
        <p:nvSpPr>
          <p:cNvPr id="20" name="Slide Number Placeholder 19"/>
          <p:cNvSpPr>
            <a:spLocks noGrp="1"/>
          </p:cNvSpPr>
          <p:nvPr>
            <p:ph type="sldNum" sz="quarter" idx="15"/>
          </p:nvPr>
        </p:nvSpPr>
        <p:spPr/>
        <p:txBody>
          <a:bodyPr/>
          <a:lstStyle/>
          <a:p>
            <a:fld id="{515FC477-0A05-4F3E-8EE9-E015C9089D56}" type="slidenum">
              <a:rPr lang="en-US" smtClean="0">
                <a:solidFill>
                  <a:srgbClr val="FFFFFF">
                    <a:alpha val="65000"/>
                  </a:srgbClr>
                </a:solidFill>
              </a:rPr>
              <a:pPr/>
              <a:t>‹#›</a:t>
            </a:fld>
            <a:endParaRPr lang="en-US" dirty="0">
              <a:solidFill>
                <a:srgbClr val="FFFFFF">
                  <a:alpha val="65000"/>
                </a:srgbClr>
              </a:solidFill>
            </a:endParaRPr>
          </a:p>
        </p:txBody>
      </p:sp>
      <p:sp>
        <p:nvSpPr>
          <p:cNvPr id="21" name="Footer Placeholder 20"/>
          <p:cNvSpPr>
            <a:spLocks noGrp="1"/>
          </p:cNvSpPr>
          <p:nvPr>
            <p:ph type="ftr" sz="quarter" idx="16"/>
          </p:nvPr>
        </p:nvSpPr>
        <p:spPr/>
        <p:txBody>
          <a:bodyPr/>
          <a:lstStyle/>
          <a:p>
            <a:endParaRPr lang="en-US" dirty="0">
              <a:solidFill>
                <a:srgbClr val="FFFFFF">
                  <a:alpha val="65000"/>
                </a:srgbClr>
              </a:solidFill>
            </a:endParaRPr>
          </a:p>
        </p:txBody>
      </p:sp>
    </p:spTree>
    <p:extLst>
      <p:ext uri="{BB962C8B-B14F-4D97-AF65-F5344CB8AC3E}">
        <p14:creationId xmlns:p14="http://schemas.microsoft.com/office/powerpoint/2010/main" val="353136497"/>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A30F8-4817-4824-B3C4-E57899191A96}" type="datetime1">
              <a:rPr lang="en-US" smtClean="0">
                <a:solidFill>
                  <a:srgbClr val="FFFFFF">
                    <a:alpha val="65000"/>
                  </a:srgbClr>
                </a:solidFill>
              </a:rPr>
              <a:pPr/>
              <a:t>11/10/2018</a:t>
            </a:fld>
            <a:endParaRPr lang="en-US" dirty="0">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65000"/>
                </a:srgb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srgbClr val="FFFFFF">
                    <a:alpha val="65000"/>
                  </a:srgbClr>
                </a:solidFill>
              </a:rPr>
              <a:pPr/>
              <a:t>‹#›</a:t>
            </a:fld>
            <a:endParaRPr lang="en-US" dirty="0">
              <a:solidFill>
                <a:srgbClr val="FFFFFF">
                  <a:alpha val="65000"/>
                </a:srgbClr>
              </a:solidFill>
            </a:endParaRPr>
          </a:p>
        </p:txBody>
      </p:sp>
    </p:spTree>
    <p:extLst>
      <p:ext uri="{BB962C8B-B14F-4D97-AF65-F5344CB8AC3E}">
        <p14:creationId xmlns:p14="http://schemas.microsoft.com/office/powerpoint/2010/main" val="3636012174"/>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153" tIns="53569" rIns="107153" bIns="53569" rtlCol="0" anchor="ctr"/>
          <a:lstStyle/>
          <a:p>
            <a:pPr algn="ctr" defTabSz="1071523"/>
            <a:endParaRPr lang="en-US" sz="2100" dirty="0">
              <a:solidFill>
                <a:srgbClr val="FFFFFF"/>
              </a:solidFill>
            </a:endParaRPr>
          </a:p>
        </p:txBody>
      </p:sp>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1C58B5-69D5-4D0B-A0BC-96E22001BBAF}" type="datetime1">
              <a:rPr lang="en-US" smtClean="0">
                <a:solidFill>
                  <a:srgbClr val="FFFFFF">
                    <a:alpha val="65000"/>
                  </a:srgbClr>
                </a:solidFill>
              </a:rPr>
              <a:pPr/>
              <a:t>11/10/2018</a:t>
            </a:fld>
            <a:endParaRPr lang="en-US" dirty="0">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65000"/>
                </a:srgbClr>
              </a:solidFill>
            </a:endParaRPr>
          </a:p>
        </p:txBody>
      </p:sp>
      <p:sp>
        <p:nvSpPr>
          <p:cNvPr id="6" name="Slide Number Placeholder 5"/>
          <p:cNvSpPr>
            <a:spLocks noGrp="1"/>
          </p:cNvSpPr>
          <p:nvPr>
            <p:ph type="sldNum" sz="quarter" idx="12"/>
          </p:nvPr>
        </p:nvSpPr>
        <p:spPr/>
        <p:txBody>
          <a:bodyPr/>
          <a:lstStyle/>
          <a:p>
            <a:fld id="{515FC477-0A05-4F3E-8EE9-E015C9089D56}" type="slidenum">
              <a:rPr lang="en-US" smtClean="0">
                <a:solidFill>
                  <a:srgbClr val="FFFFFF">
                    <a:alpha val="65000"/>
                  </a:srgbClr>
                </a:solidFill>
              </a:rPr>
              <a:pPr/>
              <a:t>‹#›</a:t>
            </a:fld>
            <a:endParaRPr lang="en-US" dirty="0">
              <a:solidFill>
                <a:srgbClr val="FFFFFF">
                  <a:alpha val="65000"/>
                </a:srgbClr>
              </a:solidFill>
            </a:endParaRPr>
          </a:p>
        </p:txBody>
      </p:sp>
    </p:spTree>
    <p:extLst>
      <p:ext uri="{BB962C8B-B14F-4D97-AF65-F5344CB8AC3E}">
        <p14:creationId xmlns:p14="http://schemas.microsoft.com/office/powerpoint/2010/main" val="5390809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510" y="39637"/>
            <a:ext cx="8928992" cy="599909"/>
          </a:xfrm>
          <a:noFill/>
        </p:spPr>
        <p:txBody>
          <a:bodyPr/>
          <a:lstStyle>
            <a:lvl1pPr>
              <a:defRPr b="1">
                <a:solidFill>
                  <a:srgbClr val="FF0000"/>
                </a:solidFill>
                <a:latin typeface="Calibri" pitchFamily="34" charset="0"/>
                <a:cs typeface="Calibri" pitchFamily="34" charset="0"/>
              </a:defRPr>
            </a:lvl1pPr>
          </a:lstStyle>
          <a:p>
            <a:r>
              <a:rPr lang="en-US"/>
              <a:t>Click to edit Master title style</a:t>
            </a:r>
            <a:endParaRPr lang="en-GB"/>
          </a:p>
        </p:txBody>
      </p:sp>
      <p:sp>
        <p:nvSpPr>
          <p:cNvPr id="3" name="Date Placeholder 2"/>
          <p:cNvSpPr>
            <a:spLocks noGrp="1"/>
          </p:cNvSpPr>
          <p:nvPr>
            <p:ph type="dt" sz="half" idx="10"/>
          </p:nvPr>
        </p:nvSpPr>
        <p:spPr>
          <a:xfrm>
            <a:off x="28281" y="6569071"/>
            <a:ext cx="683568" cy="260648"/>
          </a:xfrm>
        </p:spPr>
        <p:txBody>
          <a:bodyPr/>
          <a:lstStyle>
            <a:lvl1pPr>
              <a:defRPr sz="900">
                <a:solidFill>
                  <a:srgbClr val="FFFF00"/>
                </a:solidFill>
                <a:latin typeface="Calibri" pitchFamily="34" charset="0"/>
                <a:cs typeface="Calibri" pitchFamily="34" charset="0"/>
              </a:defRPr>
            </a:lvl1pPr>
          </a:lstStyle>
          <a:p>
            <a:fld id="{7B3BDF73-121B-45D4-870B-395592813C16}" type="datetime1">
              <a:rPr lang="en-US" smtClean="0"/>
              <a:pPr/>
              <a:t>11/10/2018</a:t>
            </a:fld>
            <a:endParaRPr lang="en-US" dirty="0"/>
          </a:p>
        </p:txBody>
      </p:sp>
      <p:sp>
        <p:nvSpPr>
          <p:cNvPr id="4" name="Footer Placeholder 3"/>
          <p:cNvSpPr>
            <a:spLocks noGrp="1"/>
          </p:cNvSpPr>
          <p:nvPr>
            <p:ph type="ftr" sz="quarter" idx="11"/>
          </p:nvPr>
        </p:nvSpPr>
        <p:spPr>
          <a:xfrm>
            <a:off x="3131840" y="6578499"/>
            <a:ext cx="2895600" cy="260648"/>
          </a:xfrm>
        </p:spPr>
        <p:txBody>
          <a:bodyPr/>
          <a:lstStyle>
            <a:lvl1pPr>
              <a:defRPr sz="900">
                <a:solidFill>
                  <a:srgbClr val="FFFF00"/>
                </a:solidFill>
                <a:latin typeface="Calibri" pitchFamily="34" charset="0"/>
                <a:cs typeface="Calibri" pitchFamily="34" charset="0"/>
              </a:defRPr>
            </a:lvl1pPr>
          </a:lstStyle>
          <a:p>
            <a:endParaRPr lang="en-US" dirty="0"/>
          </a:p>
        </p:txBody>
      </p:sp>
      <p:sp>
        <p:nvSpPr>
          <p:cNvPr id="5" name="Slide Number Placeholder 4"/>
          <p:cNvSpPr>
            <a:spLocks noGrp="1"/>
          </p:cNvSpPr>
          <p:nvPr>
            <p:ph type="sldNum" sz="quarter" idx="12"/>
          </p:nvPr>
        </p:nvSpPr>
        <p:spPr>
          <a:xfrm>
            <a:off x="8604460" y="6525347"/>
            <a:ext cx="511271" cy="294948"/>
          </a:xfrm>
        </p:spPr>
        <p:txBody>
          <a:bodyPr/>
          <a:lstStyle>
            <a:lvl1pPr>
              <a:defRPr sz="900">
                <a:solidFill>
                  <a:srgbClr val="FFFF00"/>
                </a:solidFill>
                <a:latin typeface="Calibri" pitchFamily="34" charset="0"/>
                <a:cs typeface="Calibri" pitchFamily="34" charset="0"/>
              </a:defRPr>
            </a:lvl1pPr>
          </a:lstStyle>
          <a:p>
            <a:fld id="{515FC477-0A05-4F3E-8EE9-E015C9089D56}" type="slidenum">
              <a:rPr lang="en-US" smtClean="0"/>
              <a:pPr/>
              <a:t>‹#›</a:t>
            </a:fld>
            <a:endParaRPr lang="en-US" dirty="0"/>
          </a:p>
        </p:txBody>
      </p:sp>
    </p:spTree>
    <p:extLst>
      <p:ext uri="{BB962C8B-B14F-4D97-AF65-F5344CB8AC3E}">
        <p14:creationId xmlns:p14="http://schemas.microsoft.com/office/powerpoint/2010/main" val="1406215447"/>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1440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A6597A-E640-4AE0-9D1C-741EE6498D0A}" type="datetime1">
              <a:rPr lang="en-US" smtClean="0">
                <a:solidFill>
                  <a:srgbClr val="FFFFFF">
                    <a:alpha val="65000"/>
                  </a:srgbClr>
                </a:solidFill>
              </a:rPr>
              <a:pPr/>
              <a:t>11/10/2018</a:t>
            </a:fld>
            <a:endParaRPr lang="en-US" dirty="0">
              <a:solidFill>
                <a:srgbClr val="FFFFFF">
                  <a:alpha val="65000"/>
                </a:srgbClr>
              </a:solidFill>
            </a:endParaRPr>
          </a:p>
        </p:txBody>
      </p:sp>
      <p:sp>
        <p:nvSpPr>
          <p:cNvPr id="4" name="Footer Placeholder 3"/>
          <p:cNvSpPr>
            <a:spLocks noGrp="1"/>
          </p:cNvSpPr>
          <p:nvPr>
            <p:ph type="ftr" sz="quarter" idx="11"/>
          </p:nvPr>
        </p:nvSpPr>
        <p:spPr/>
        <p:txBody>
          <a:bodyPr/>
          <a:lstStyle/>
          <a:p>
            <a:endParaRPr lang="en-US" dirty="0">
              <a:solidFill>
                <a:srgbClr val="FFFFFF">
                  <a:alpha val="65000"/>
                </a:srgbClr>
              </a:solidFill>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solidFill>
                  <a:srgbClr val="FFFFFF">
                    <a:alpha val="65000"/>
                  </a:srgbClr>
                </a:solidFill>
              </a:rPr>
              <a:pPr/>
              <a:t>‹#›</a:t>
            </a:fld>
            <a:endParaRPr lang="en-US" dirty="0">
              <a:solidFill>
                <a:srgbClr val="FFFFFF">
                  <a:alpha val="65000"/>
                </a:srgbClr>
              </a:solidFill>
            </a:endParaRPr>
          </a:p>
        </p:txBody>
      </p:sp>
    </p:spTree>
    <p:extLst>
      <p:ext uri="{BB962C8B-B14F-4D97-AF65-F5344CB8AC3E}">
        <p14:creationId xmlns:p14="http://schemas.microsoft.com/office/powerpoint/2010/main" val="427271787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19" name="Title 1"/>
          <p:cNvSpPr>
            <a:spLocks noGrp="1"/>
          </p:cNvSpPr>
          <p:nvPr>
            <p:ph type="title"/>
          </p:nvPr>
        </p:nvSpPr>
        <p:spPr/>
        <p:txBody>
          <a:bodyPr/>
          <a:lstStyle/>
          <a:p>
            <a:r>
              <a:rPr lang="en-US"/>
              <a:t>Click to edit Master title style</a:t>
            </a:r>
            <a:endParaRPr lang="en-GB"/>
          </a:p>
        </p:txBody>
      </p:sp>
      <p:sp>
        <p:nvSpPr>
          <p:cNvPr id="1048920"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21"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22"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23"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24" name="Date Placeholder 6"/>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1048925" name="Footer Placeholder 7"/>
          <p:cNvSpPr>
            <a:spLocks noGrp="1"/>
          </p:cNvSpPr>
          <p:nvPr>
            <p:ph type="ftr" sz="quarter" idx="11"/>
          </p:nvPr>
        </p:nvSpPr>
        <p:spPr/>
        <p:txBody>
          <a:bodyPr/>
          <a:lstStyle/>
          <a:p>
            <a:endParaRPr lang="en-GB" dirty="0"/>
          </a:p>
        </p:txBody>
      </p:sp>
      <p:sp>
        <p:nvSpPr>
          <p:cNvPr id="1048926" name="Slide Number Placeholder 8"/>
          <p:cNvSpPr>
            <a:spLocks noGrp="1"/>
          </p:cNvSpPr>
          <p:nvPr>
            <p:ph type="sldNum" sz="quarter" idx="12"/>
          </p:nvPr>
        </p:nvSpPr>
        <p:spPr/>
        <p:txBody>
          <a:bodyPr/>
          <a:lstStyle/>
          <a:p>
            <a:fld id="{4D454D25-BE37-4BB4-ADAA-402E999FCFAB}" type="slidenum">
              <a:rPr lang="en-GB" smtClean="0"/>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667" y="16"/>
            <a:ext cx="9117623" cy="514351"/>
          </a:xfrm>
        </p:spPr>
        <p:txBody>
          <a:bodyPr/>
          <a:lstStyle/>
          <a:p>
            <a:r>
              <a:rPr lang="en-US"/>
              <a:t>Click to edit Master title style</a:t>
            </a:r>
            <a:endParaRPr lang="en-GB"/>
          </a:p>
        </p:txBody>
      </p:sp>
      <p:sp>
        <p:nvSpPr>
          <p:cNvPr id="3" name="Table Placeholder 2"/>
          <p:cNvSpPr>
            <a:spLocks noGrp="1"/>
          </p:cNvSpPr>
          <p:nvPr>
            <p:ph type="tbl" idx="1"/>
          </p:nvPr>
        </p:nvSpPr>
        <p:spPr>
          <a:xfrm>
            <a:off x="703386" y="1981200"/>
            <a:ext cx="7737231" cy="4114800"/>
          </a:xfrm>
        </p:spPr>
        <p:txBody>
          <a:bodyPr/>
          <a:lstStyle/>
          <a:p>
            <a:pPr lvl="0"/>
            <a:endParaRPr lang="en-GB" noProof="0" dirty="0"/>
          </a:p>
        </p:txBody>
      </p:sp>
    </p:spTree>
    <p:extLst>
      <p:ext uri="{BB962C8B-B14F-4D97-AF65-F5344CB8AC3E}">
        <p14:creationId xmlns:p14="http://schemas.microsoft.com/office/powerpoint/2010/main" val="18251510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49" name="Title 1"/>
          <p:cNvSpPr>
            <a:spLocks noGrp="1"/>
          </p:cNvSpPr>
          <p:nvPr>
            <p:ph type="title"/>
          </p:nvPr>
        </p:nvSpPr>
        <p:spPr/>
        <p:txBody>
          <a:bodyPr/>
          <a:lstStyle/>
          <a:p>
            <a:r>
              <a:rPr lang="en-US"/>
              <a:t>Click to edit Master title style</a:t>
            </a:r>
            <a:endParaRPr lang="en-GB"/>
          </a:p>
        </p:txBody>
      </p:sp>
      <p:sp>
        <p:nvSpPr>
          <p:cNvPr id="1048850" name="Date Placeholder 2"/>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1048851" name="Footer Placeholder 3"/>
          <p:cNvSpPr>
            <a:spLocks noGrp="1"/>
          </p:cNvSpPr>
          <p:nvPr>
            <p:ph type="ftr" sz="quarter" idx="11"/>
          </p:nvPr>
        </p:nvSpPr>
        <p:spPr/>
        <p:txBody>
          <a:bodyPr/>
          <a:lstStyle/>
          <a:p>
            <a:endParaRPr lang="en-GB" dirty="0"/>
          </a:p>
        </p:txBody>
      </p:sp>
      <p:sp>
        <p:nvSpPr>
          <p:cNvPr id="1048852" name="Slide Number Placeholder 4"/>
          <p:cNvSpPr>
            <a:spLocks noGrp="1"/>
          </p:cNvSpPr>
          <p:nvPr>
            <p:ph type="sldNum" sz="quarter" idx="12"/>
          </p:nvPr>
        </p:nvSpPr>
        <p:spPr/>
        <p:txBody>
          <a:bodyPr/>
          <a:lstStyle/>
          <a:p>
            <a:fld id="{4D454D25-BE37-4BB4-ADAA-402E999FCFAB}"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937" name="Date Placeholder 1"/>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1048938" name="Footer Placeholder 2"/>
          <p:cNvSpPr>
            <a:spLocks noGrp="1"/>
          </p:cNvSpPr>
          <p:nvPr>
            <p:ph type="ftr" sz="quarter" idx="11"/>
          </p:nvPr>
        </p:nvSpPr>
        <p:spPr/>
        <p:txBody>
          <a:bodyPr/>
          <a:lstStyle/>
          <a:p>
            <a:endParaRPr lang="en-GB" dirty="0"/>
          </a:p>
        </p:txBody>
      </p:sp>
      <p:sp>
        <p:nvSpPr>
          <p:cNvPr id="1048939" name="Slide Number Placeholder 3"/>
          <p:cNvSpPr>
            <a:spLocks noGrp="1"/>
          </p:cNvSpPr>
          <p:nvPr>
            <p:ph type="sldNum" sz="quarter" idx="12"/>
          </p:nvPr>
        </p:nvSpPr>
        <p:spPr/>
        <p:txBody>
          <a:bodyPr/>
          <a:lstStyle/>
          <a:p>
            <a:fld id="{4D454D25-BE37-4BB4-ADAA-402E999FCFAB}"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56"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1048957"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958"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959" name="Date Placeholder 4"/>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1048960" name="Footer Placeholder 5"/>
          <p:cNvSpPr>
            <a:spLocks noGrp="1"/>
          </p:cNvSpPr>
          <p:nvPr>
            <p:ph type="ftr" sz="quarter" idx="11"/>
          </p:nvPr>
        </p:nvSpPr>
        <p:spPr/>
        <p:txBody>
          <a:bodyPr/>
          <a:lstStyle/>
          <a:p>
            <a:endParaRPr lang="en-GB" dirty="0"/>
          </a:p>
        </p:txBody>
      </p:sp>
      <p:sp>
        <p:nvSpPr>
          <p:cNvPr id="1048961" name="Slide Number Placeholder 6"/>
          <p:cNvSpPr>
            <a:spLocks noGrp="1"/>
          </p:cNvSpPr>
          <p:nvPr>
            <p:ph type="sldNum" sz="quarter" idx="12"/>
          </p:nvPr>
        </p:nvSpPr>
        <p:spPr/>
        <p:txBody>
          <a:bodyPr/>
          <a:lstStyle/>
          <a:p>
            <a:fld id="{4D454D25-BE37-4BB4-ADAA-402E999FCFAB}"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40"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1048941"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048942"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943" name="Date Placeholder 4"/>
          <p:cNvSpPr>
            <a:spLocks noGrp="1"/>
          </p:cNvSpPr>
          <p:nvPr>
            <p:ph type="dt" sz="half" idx="10"/>
          </p:nvPr>
        </p:nvSpPr>
        <p:spPr/>
        <p:txBody>
          <a:bodyPr/>
          <a:lstStyle/>
          <a:p>
            <a:fld id="{FAEC682D-55D1-424B-A3AD-501BD85B07C9}" type="datetimeFigureOut">
              <a:rPr lang="en-GB" smtClean="0"/>
              <a:t>10/11/2018</a:t>
            </a:fld>
            <a:endParaRPr lang="en-GB" dirty="0"/>
          </a:p>
        </p:txBody>
      </p:sp>
      <p:sp>
        <p:nvSpPr>
          <p:cNvPr id="1048944" name="Footer Placeholder 5"/>
          <p:cNvSpPr>
            <a:spLocks noGrp="1"/>
          </p:cNvSpPr>
          <p:nvPr>
            <p:ph type="ftr" sz="quarter" idx="11"/>
          </p:nvPr>
        </p:nvSpPr>
        <p:spPr/>
        <p:txBody>
          <a:bodyPr/>
          <a:lstStyle/>
          <a:p>
            <a:endParaRPr lang="en-GB" dirty="0"/>
          </a:p>
        </p:txBody>
      </p:sp>
      <p:sp>
        <p:nvSpPr>
          <p:cNvPr id="1048945" name="Slide Number Placeholder 6"/>
          <p:cNvSpPr>
            <a:spLocks noGrp="1"/>
          </p:cNvSpPr>
          <p:nvPr>
            <p:ph type="sldNum" sz="quarter" idx="12"/>
          </p:nvPr>
        </p:nvSpPr>
        <p:spPr/>
        <p:txBody>
          <a:bodyPr/>
          <a:lstStyle/>
          <a:p>
            <a:fld id="{4D454D25-BE37-4BB4-ADAA-402E999FCFAB}"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9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48591"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8592"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C682D-55D1-424B-A3AD-501BD85B07C9}" type="datetimeFigureOut">
              <a:rPr lang="en-GB" smtClean="0"/>
              <a:t>10/11/2018</a:t>
            </a:fld>
            <a:endParaRPr lang="en-GB" dirty="0"/>
          </a:p>
        </p:txBody>
      </p:sp>
      <p:sp>
        <p:nvSpPr>
          <p:cNvPr id="104859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104859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54D25-BE37-4BB4-ADAA-402E999FCFAB}"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352426" y="228600"/>
            <a:ext cx="7680960" cy="1066800"/>
          </a:xfrm>
          <a:prstGeom prst="rect">
            <a:avLst/>
          </a:prstGeom>
        </p:spPr>
        <p:txBody>
          <a:bodyPr vert="horz" lIns="107153" tIns="53569" rIns="107153" bIns="53569" rtlCol="0" anchor="b" anchorCtr="0">
            <a:normAutofit/>
          </a:bodyPr>
          <a:lstStyle/>
          <a:p>
            <a:r>
              <a:rPr lang="en-US"/>
              <a:t>Click to edit Master title style</a:t>
            </a:r>
            <a:endParaRPr lang="en-US" dirty="0"/>
          </a:p>
        </p:txBody>
      </p:sp>
      <p:sp>
        <p:nvSpPr>
          <p:cNvPr id="1048577" name="Text Placeholder 2"/>
          <p:cNvSpPr>
            <a:spLocks noGrp="1"/>
          </p:cNvSpPr>
          <p:nvPr>
            <p:ph type="body" idx="1"/>
          </p:nvPr>
        </p:nvSpPr>
        <p:spPr>
          <a:xfrm>
            <a:off x="352426" y="1463040"/>
            <a:ext cx="7680960" cy="4343400"/>
          </a:xfrm>
          <a:prstGeom prst="rect">
            <a:avLst/>
          </a:prstGeom>
        </p:spPr>
        <p:txBody>
          <a:bodyPr vert="horz" lIns="107153" tIns="53569" rIns="107153" bIns="535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8" name="Date Placeholder 3"/>
          <p:cNvSpPr>
            <a:spLocks noGrp="1"/>
          </p:cNvSpPr>
          <p:nvPr>
            <p:ph type="dt" sz="half" idx="2"/>
          </p:nvPr>
        </p:nvSpPr>
        <p:spPr>
          <a:xfrm>
            <a:off x="352426" y="6543678"/>
            <a:ext cx="1466850" cy="247651"/>
          </a:xfrm>
          <a:prstGeom prst="rect">
            <a:avLst/>
          </a:prstGeom>
        </p:spPr>
        <p:txBody>
          <a:bodyPr vert="horz" lIns="107153" tIns="53569" rIns="107153" bIns="53569" rtlCol="0" anchor="ctr">
            <a:normAutofit/>
          </a:bodyPr>
          <a:lstStyle>
            <a:lvl1pPr algn="l">
              <a:defRPr sz="1200" b="1">
                <a:solidFill>
                  <a:schemeClr val="tx1">
                    <a:alpha val="65000"/>
                  </a:schemeClr>
                </a:solidFill>
              </a:defRPr>
            </a:lvl1pPr>
          </a:lstStyle>
          <a:p>
            <a:pPr defTabSz="1071523"/>
            <a:fld id="{68FF7D3E-3F80-4C9E-9D3F-89F62A0E5742}" type="datetime1">
              <a:rPr lang="en-US" smtClean="0">
                <a:solidFill>
                  <a:srgbClr val="FFFFFF">
                    <a:alpha val="65000"/>
                  </a:srgbClr>
                </a:solidFill>
              </a:rPr>
              <a:pPr defTabSz="1071523"/>
              <a:t>11/10/2018</a:t>
            </a:fld>
            <a:endParaRPr lang="en-GB" dirty="0">
              <a:solidFill>
                <a:srgbClr val="FFFFFF">
                  <a:alpha val="65000"/>
                </a:srgbClr>
              </a:solidFill>
            </a:endParaRPr>
          </a:p>
        </p:txBody>
      </p:sp>
      <p:sp>
        <p:nvSpPr>
          <p:cNvPr id="1048579" name="Footer Placeholder 4"/>
          <p:cNvSpPr>
            <a:spLocks noGrp="1"/>
          </p:cNvSpPr>
          <p:nvPr>
            <p:ph type="ftr" sz="quarter" idx="3"/>
          </p:nvPr>
        </p:nvSpPr>
        <p:spPr>
          <a:xfrm>
            <a:off x="1809752" y="6543678"/>
            <a:ext cx="4086225" cy="247651"/>
          </a:xfrm>
          <a:prstGeom prst="rect">
            <a:avLst/>
          </a:prstGeom>
        </p:spPr>
        <p:txBody>
          <a:bodyPr vert="horz" lIns="107153" tIns="53569" rIns="107153" bIns="53569" rtlCol="0" anchor="ctr">
            <a:normAutofit/>
          </a:bodyPr>
          <a:lstStyle>
            <a:lvl1pPr algn="l">
              <a:defRPr sz="1200" b="1" i="1">
                <a:solidFill>
                  <a:schemeClr val="tx1">
                    <a:alpha val="65000"/>
                  </a:schemeClr>
                </a:solidFill>
              </a:defRPr>
            </a:lvl1pPr>
          </a:lstStyle>
          <a:p>
            <a:pPr defTabSz="1071523"/>
            <a:endParaRPr lang="en-GB" dirty="0">
              <a:solidFill>
                <a:srgbClr val="FFFFFF">
                  <a:alpha val="65000"/>
                </a:srgbClr>
              </a:solidFill>
            </a:endParaRPr>
          </a:p>
        </p:txBody>
      </p:sp>
      <p:sp>
        <p:nvSpPr>
          <p:cNvPr id="1048580" name="Slide Number Placeholder 5"/>
          <p:cNvSpPr>
            <a:spLocks noGrp="1"/>
          </p:cNvSpPr>
          <p:nvPr>
            <p:ph type="sldNum" sz="quarter" idx="4"/>
          </p:nvPr>
        </p:nvSpPr>
        <p:spPr>
          <a:xfrm>
            <a:off x="7886700" y="6543678"/>
            <a:ext cx="876300" cy="247651"/>
          </a:xfrm>
          <a:prstGeom prst="rect">
            <a:avLst/>
          </a:prstGeom>
        </p:spPr>
        <p:txBody>
          <a:bodyPr vert="horz" lIns="107153" tIns="53569" rIns="107153" bIns="53569" rtlCol="0" anchor="ctr">
            <a:normAutofit/>
          </a:bodyPr>
          <a:lstStyle>
            <a:lvl1pPr algn="r">
              <a:defRPr sz="1200" b="1">
                <a:solidFill>
                  <a:schemeClr val="tx1">
                    <a:alpha val="65000"/>
                  </a:schemeClr>
                </a:solidFill>
              </a:defRPr>
            </a:lvl1pPr>
          </a:lstStyle>
          <a:p>
            <a:pPr defTabSz="1071523"/>
            <a:fld id="{ACA0AF44-6E97-4AE6-97C8-62ABBDDB0289}" type="slidenum">
              <a:rPr lang="en-GB" smtClean="0">
                <a:solidFill>
                  <a:srgbClr val="FFFFFF">
                    <a:alpha val="65000"/>
                  </a:srgbClr>
                </a:solidFill>
              </a:rPr>
              <a:pPr defTabSz="1071523"/>
              <a:t>‹#›</a:t>
            </a:fld>
            <a:endParaRPr lang="en-GB" dirty="0">
              <a:solidFill>
                <a:srgbClr val="FFFFFF">
                  <a:alpha val="65000"/>
                </a:srgbClr>
              </a:solidFill>
            </a:endParaRPr>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ransition spd="slow">
    <p:fade/>
  </p:transition>
  <p:hf sldNum="0" hdr="0" ftr="0" dt="0"/>
  <p:txStyles>
    <p:title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p:titleStyle>
    <p:bodyStyle>
      <a:lvl1pPr marL="0" indent="0" algn="l" defTabSz="1071523" rtl="0" eaLnBrk="1" latinLnBrk="0" hangingPunct="1">
        <a:spcBef>
          <a:spcPts val="1408"/>
        </a:spcBef>
        <a:spcAft>
          <a:spcPts val="0"/>
        </a:spcAft>
        <a:buClr>
          <a:schemeClr val="accent5"/>
        </a:buClr>
        <a:buFont typeface="Arial" pitchFamily="34" charset="0"/>
        <a:buNone/>
        <a:defRPr sz="2100" b="0" i="0" kern="1200" cap="none" spc="35" baseline="0">
          <a:solidFill>
            <a:schemeClr val="tx1"/>
          </a:solidFill>
          <a:latin typeface="+mn-lt"/>
          <a:ea typeface="+mn-ea"/>
          <a:cs typeface="Tahoma" pitchFamily="34" charset="0"/>
        </a:defRPr>
      </a:lvl1pPr>
      <a:lvl2pPr marL="200912" indent="-200912"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Tahoma" pitchFamily="34" charset="0"/>
        </a:defRPr>
      </a:lvl2pPr>
      <a:lvl3pPr marL="403683" indent="-193470"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Tahoma" pitchFamily="34" charset="0"/>
        </a:defRPr>
      </a:lvl3pPr>
      <a:lvl4pPr marL="606452" indent="-199050"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Tahoma" pitchFamily="34" charset="0"/>
        </a:defRPr>
      </a:lvl4pPr>
      <a:lvl5pPr marL="807367" indent="-202773"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Tahoma" pitchFamily="34" charset="0"/>
        </a:defRPr>
      </a:lvl5pPr>
      <a:lvl6pPr marL="1017953" indent="-203587"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mn-cs"/>
        </a:defRPr>
      </a:lvl6pPr>
      <a:lvl7pPr marL="1253690" indent="-203587"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mn-cs"/>
        </a:defRPr>
      </a:lvl7pPr>
      <a:lvl8pPr marL="1457270" indent="-203587"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mn-cs"/>
        </a:defRPr>
      </a:lvl8pPr>
      <a:lvl9pPr marL="1650147" indent="-203587"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071523" rtl="0" eaLnBrk="1" latinLnBrk="0" hangingPunct="1">
        <a:defRPr sz="2100" kern="1200">
          <a:solidFill>
            <a:schemeClr val="tx1"/>
          </a:solidFill>
          <a:latin typeface="+mn-lt"/>
          <a:ea typeface="+mn-ea"/>
          <a:cs typeface="+mn-cs"/>
        </a:defRPr>
      </a:lvl1pPr>
      <a:lvl2pPr marL="535762" algn="l" defTabSz="1071523" rtl="0" eaLnBrk="1" latinLnBrk="0" hangingPunct="1">
        <a:defRPr sz="2100" kern="1200">
          <a:solidFill>
            <a:schemeClr val="tx1"/>
          </a:solidFill>
          <a:latin typeface="+mn-lt"/>
          <a:ea typeface="+mn-ea"/>
          <a:cs typeface="+mn-cs"/>
        </a:defRPr>
      </a:lvl2pPr>
      <a:lvl3pPr marL="1071523" algn="l" defTabSz="1071523" rtl="0" eaLnBrk="1" latinLnBrk="0" hangingPunct="1">
        <a:defRPr sz="2100" kern="1200">
          <a:solidFill>
            <a:schemeClr val="tx1"/>
          </a:solidFill>
          <a:latin typeface="+mn-lt"/>
          <a:ea typeface="+mn-ea"/>
          <a:cs typeface="+mn-cs"/>
        </a:defRPr>
      </a:lvl3pPr>
      <a:lvl4pPr marL="1607285" algn="l" defTabSz="1071523" rtl="0" eaLnBrk="1" latinLnBrk="0" hangingPunct="1">
        <a:defRPr sz="2100" kern="1200">
          <a:solidFill>
            <a:schemeClr val="tx1"/>
          </a:solidFill>
          <a:latin typeface="+mn-lt"/>
          <a:ea typeface="+mn-ea"/>
          <a:cs typeface="+mn-cs"/>
        </a:defRPr>
      </a:lvl4pPr>
      <a:lvl5pPr marL="2143048" algn="l" defTabSz="1071523" rtl="0" eaLnBrk="1" latinLnBrk="0" hangingPunct="1">
        <a:defRPr sz="2100" kern="1200">
          <a:solidFill>
            <a:schemeClr val="tx1"/>
          </a:solidFill>
          <a:latin typeface="+mn-lt"/>
          <a:ea typeface="+mn-ea"/>
          <a:cs typeface="+mn-cs"/>
        </a:defRPr>
      </a:lvl5pPr>
      <a:lvl6pPr marL="2678813" algn="l" defTabSz="1071523" rtl="0" eaLnBrk="1" latinLnBrk="0" hangingPunct="1">
        <a:defRPr sz="2100" kern="1200">
          <a:solidFill>
            <a:schemeClr val="tx1"/>
          </a:solidFill>
          <a:latin typeface="+mn-lt"/>
          <a:ea typeface="+mn-ea"/>
          <a:cs typeface="+mn-cs"/>
        </a:defRPr>
      </a:lvl6pPr>
      <a:lvl7pPr marL="3214570" algn="l" defTabSz="1071523" rtl="0" eaLnBrk="1" latinLnBrk="0" hangingPunct="1">
        <a:defRPr sz="2100" kern="1200">
          <a:solidFill>
            <a:schemeClr val="tx1"/>
          </a:solidFill>
          <a:latin typeface="+mn-lt"/>
          <a:ea typeface="+mn-ea"/>
          <a:cs typeface="+mn-cs"/>
        </a:defRPr>
      </a:lvl7pPr>
      <a:lvl8pPr marL="3750335" algn="l" defTabSz="1071523" rtl="0" eaLnBrk="1" latinLnBrk="0" hangingPunct="1">
        <a:defRPr sz="2100" kern="1200">
          <a:solidFill>
            <a:schemeClr val="tx1"/>
          </a:solidFill>
          <a:latin typeface="+mn-lt"/>
          <a:ea typeface="+mn-ea"/>
          <a:cs typeface="+mn-cs"/>
        </a:defRPr>
      </a:lvl8pPr>
      <a:lvl9pPr marL="4286099" algn="l" defTabSz="1071523"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C682D-55D1-424B-A3AD-501BD85B07C9}" type="datetimeFigureOut">
              <a:rPr lang="en-GB" smtClean="0"/>
              <a:t>10/11/2018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54D25-BE37-4BB4-ADAA-402E999FCFAB}" type="slidenum">
              <a:rPr lang="en-GB" smtClean="0"/>
              <a:t>‹#›</a:t>
            </a:fld>
            <a:endParaRPr lang="en-GB" dirty="0"/>
          </a:p>
        </p:txBody>
      </p:sp>
    </p:spTree>
    <p:extLst>
      <p:ext uri="{BB962C8B-B14F-4D97-AF65-F5344CB8AC3E}">
        <p14:creationId xmlns:p14="http://schemas.microsoft.com/office/powerpoint/2010/main" val="35598107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107153" tIns="53569" rIns="107153" bIns="53569"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107153" tIns="53569" rIns="107153" bIns="535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8"/>
            <a:ext cx="1466850" cy="247651"/>
          </a:xfrm>
          <a:prstGeom prst="rect">
            <a:avLst/>
          </a:prstGeom>
        </p:spPr>
        <p:txBody>
          <a:bodyPr vert="horz" lIns="107153" tIns="53569" rIns="107153" bIns="53569" rtlCol="0" anchor="ctr">
            <a:normAutofit/>
          </a:bodyPr>
          <a:lstStyle>
            <a:lvl1pPr algn="l">
              <a:defRPr sz="1200" b="1">
                <a:solidFill>
                  <a:schemeClr val="tx1">
                    <a:alpha val="65000"/>
                  </a:schemeClr>
                </a:solidFill>
              </a:defRPr>
            </a:lvl1pPr>
          </a:lstStyle>
          <a:p>
            <a:pPr defTabSz="1071523"/>
            <a:fld id="{68FF7D3E-3F80-4C9E-9D3F-89F62A0E5742}" type="datetime1">
              <a:rPr lang="en-US" smtClean="0">
                <a:solidFill>
                  <a:srgbClr val="FFFFFF">
                    <a:alpha val="65000"/>
                  </a:srgbClr>
                </a:solidFill>
              </a:rPr>
              <a:pPr defTabSz="1071523"/>
              <a:t>11/10/2018</a:t>
            </a:fld>
            <a:endParaRPr lang="en-GB" dirty="0">
              <a:solidFill>
                <a:srgbClr val="FFFFFF">
                  <a:alpha val="65000"/>
                </a:srgbClr>
              </a:solidFill>
            </a:endParaRPr>
          </a:p>
        </p:txBody>
      </p:sp>
      <p:sp>
        <p:nvSpPr>
          <p:cNvPr id="5" name="Footer Placeholder 4"/>
          <p:cNvSpPr>
            <a:spLocks noGrp="1"/>
          </p:cNvSpPr>
          <p:nvPr>
            <p:ph type="ftr" sz="quarter" idx="3"/>
          </p:nvPr>
        </p:nvSpPr>
        <p:spPr>
          <a:xfrm>
            <a:off x="1809752" y="6543678"/>
            <a:ext cx="4086225" cy="247651"/>
          </a:xfrm>
          <a:prstGeom prst="rect">
            <a:avLst/>
          </a:prstGeom>
        </p:spPr>
        <p:txBody>
          <a:bodyPr vert="horz" lIns="107153" tIns="53569" rIns="107153" bIns="53569" rtlCol="0" anchor="ctr">
            <a:normAutofit/>
          </a:bodyPr>
          <a:lstStyle>
            <a:lvl1pPr algn="l">
              <a:defRPr sz="1200" b="1" i="1">
                <a:solidFill>
                  <a:schemeClr val="tx1">
                    <a:alpha val="65000"/>
                  </a:schemeClr>
                </a:solidFill>
              </a:defRPr>
            </a:lvl1pPr>
          </a:lstStyle>
          <a:p>
            <a:pPr defTabSz="1071523"/>
            <a:endParaRPr lang="en-GB" dirty="0">
              <a:solidFill>
                <a:srgbClr val="FFFFFF">
                  <a:alpha val="65000"/>
                </a:srgbClr>
              </a:solidFill>
            </a:endParaRPr>
          </a:p>
        </p:txBody>
      </p:sp>
      <p:sp>
        <p:nvSpPr>
          <p:cNvPr id="6" name="Slide Number Placeholder 5"/>
          <p:cNvSpPr>
            <a:spLocks noGrp="1"/>
          </p:cNvSpPr>
          <p:nvPr>
            <p:ph type="sldNum" sz="quarter" idx="4"/>
          </p:nvPr>
        </p:nvSpPr>
        <p:spPr>
          <a:xfrm>
            <a:off x="7886700" y="6543678"/>
            <a:ext cx="876300" cy="247651"/>
          </a:xfrm>
          <a:prstGeom prst="rect">
            <a:avLst/>
          </a:prstGeom>
        </p:spPr>
        <p:txBody>
          <a:bodyPr vert="horz" lIns="107153" tIns="53569" rIns="107153" bIns="53569" rtlCol="0" anchor="ctr">
            <a:normAutofit/>
          </a:bodyPr>
          <a:lstStyle>
            <a:lvl1pPr algn="r">
              <a:defRPr sz="1200" b="1">
                <a:solidFill>
                  <a:schemeClr val="tx1">
                    <a:alpha val="65000"/>
                  </a:schemeClr>
                </a:solidFill>
              </a:defRPr>
            </a:lvl1pPr>
          </a:lstStyle>
          <a:p>
            <a:pPr defTabSz="1071523"/>
            <a:fld id="{ACA0AF44-6E97-4AE6-97C8-62ABBDDB0289}" type="slidenum">
              <a:rPr lang="en-GB" smtClean="0">
                <a:solidFill>
                  <a:srgbClr val="FFFFFF">
                    <a:alpha val="65000"/>
                  </a:srgbClr>
                </a:solidFill>
              </a:rPr>
              <a:pPr defTabSz="1071523"/>
              <a:t>‹#›</a:t>
            </a:fld>
            <a:endParaRPr lang="en-GB" dirty="0">
              <a:solidFill>
                <a:srgbClr val="FFFFFF">
                  <a:alpha val="65000"/>
                </a:srgbClr>
              </a:solidFill>
            </a:endParaRPr>
          </a:p>
        </p:txBody>
      </p:sp>
    </p:spTree>
    <p:extLst>
      <p:ext uri="{BB962C8B-B14F-4D97-AF65-F5344CB8AC3E}">
        <p14:creationId xmlns:p14="http://schemas.microsoft.com/office/powerpoint/2010/main" val="155505194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ransition spd="slow">
    <p:fade/>
  </p:transition>
  <p:hf sldNum="0" hdr="0" ftr="0" dt="0"/>
  <p:txStyles>
    <p:titleStyle>
      <a:lvl1pPr algn="l" defTabSz="1071523" rtl="0" eaLnBrk="1" latinLnBrk="0" hangingPunct="1">
        <a:spcBef>
          <a:spcPts val="469"/>
        </a:spcBef>
        <a:buNone/>
        <a:defRPr sz="4700" b="0" kern="1200" cap="none" spc="0" baseline="0">
          <a:solidFill>
            <a:schemeClr val="tx1"/>
          </a:solidFill>
          <a:latin typeface="+mj-lt"/>
          <a:ea typeface="+mj-ea"/>
          <a:cs typeface="Tunga" pitchFamily="2"/>
        </a:defRPr>
      </a:lvl1pPr>
    </p:titleStyle>
    <p:bodyStyle>
      <a:lvl1pPr marL="0" indent="0" algn="l" defTabSz="1071523" rtl="0" eaLnBrk="1" latinLnBrk="0" hangingPunct="1">
        <a:spcBef>
          <a:spcPts val="1408"/>
        </a:spcBef>
        <a:spcAft>
          <a:spcPts val="0"/>
        </a:spcAft>
        <a:buClr>
          <a:schemeClr val="accent5"/>
        </a:buClr>
        <a:buFont typeface="Arial" pitchFamily="34" charset="0"/>
        <a:buNone/>
        <a:defRPr sz="2100" b="0" i="0" kern="1200" cap="none" spc="35" baseline="0">
          <a:solidFill>
            <a:schemeClr val="tx1"/>
          </a:solidFill>
          <a:latin typeface="+mn-lt"/>
          <a:ea typeface="+mn-ea"/>
          <a:cs typeface="Tahoma" pitchFamily="34" charset="0"/>
        </a:defRPr>
      </a:lvl1pPr>
      <a:lvl2pPr marL="200912" indent="-200912"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Tahoma" pitchFamily="34" charset="0"/>
        </a:defRPr>
      </a:lvl2pPr>
      <a:lvl3pPr marL="403683" indent="-193470"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Tahoma" pitchFamily="34" charset="0"/>
        </a:defRPr>
      </a:lvl3pPr>
      <a:lvl4pPr marL="606452" indent="-199050"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Tahoma" pitchFamily="34" charset="0"/>
        </a:defRPr>
      </a:lvl4pPr>
      <a:lvl5pPr marL="807367" indent="-202773"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Tahoma" pitchFamily="34" charset="0"/>
        </a:defRPr>
      </a:lvl5pPr>
      <a:lvl6pPr marL="1017953" indent="-203587"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mn-cs"/>
        </a:defRPr>
      </a:lvl6pPr>
      <a:lvl7pPr marL="1253690" indent="-203587"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mn-cs"/>
        </a:defRPr>
      </a:lvl7pPr>
      <a:lvl8pPr marL="1457270" indent="-203587"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mn-cs"/>
        </a:defRPr>
      </a:lvl8pPr>
      <a:lvl9pPr marL="1650147" indent="-203587" algn="l" defTabSz="1071523" rtl="0" eaLnBrk="1" latinLnBrk="0" hangingPunct="1">
        <a:spcBef>
          <a:spcPts val="704"/>
        </a:spcBef>
        <a:buClr>
          <a:schemeClr val="accent1"/>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071523" rtl="0" eaLnBrk="1" latinLnBrk="0" hangingPunct="1">
        <a:defRPr sz="2100" kern="1200">
          <a:solidFill>
            <a:schemeClr val="tx1"/>
          </a:solidFill>
          <a:latin typeface="+mn-lt"/>
          <a:ea typeface="+mn-ea"/>
          <a:cs typeface="+mn-cs"/>
        </a:defRPr>
      </a:lvl1pPr>
      <a:lvl2pPr marL="535762" algn="l" defTabSz="1071523" rtl="0" eaLnBrk="1" latinLnBrk="0" hangingPunct="1">
        <a:defRPr sz="2100" kern="1200">
          <a:solidFill>
            <a:schemeClr val="tx1"/>
          </a:solidFill>
          <a:latin typeface="+mn-lt"/>
          <a:ea typeface="+mn-ea"/>
          <a:cs typeface="+mn-cs"/>
        </a:defRPr>
      </a:lvl2pPr>
      <a:lvl3pPr marL="1071523" algn="l" defTabSz="1071523" rtl="0" eaLnBrk="1" latinLnBrk="0" hangingPunct="1">
        <a:defRPr sz="2100" kern="1200">
          <a:solidFill>
            <a:schemeClr val="tx1"/>
          </a:solidFill>
          <a:latin typeface="+mn-lt"/>
          <a:ea typeface="+mn-ea"/>
          <a:cs typeface="+mn-cs"/>
        </a:defRPr>
      </a:lvl3pPr>
      <a:lvl4pPr marL="1607285" algn="l" defTabSz="1071523" rtl="0" eaLnBrk="1" latinLnBrk="0" hangingPunct="1">
        <a:defRPr sz="2100" kern="1200">
          <a:solidFill>
            <a:schemeClr val="tx1"/>
          </a:solidFill>
          <a:latin typeface="+mn-lt"/>
          <a:ea typeface="+mn-ea"/>
          <a:cs typeface="+mn-cs"/>
        </a:defRPr>
      </a:lvl4pPr>
      <a:lvl5pPr marL="2143048" algn="l" defTabSz="1071523" rtl="0" eaLnBrk="1" latinLnBrk="0" hangingPunct="1">
        <a:defRPr sz="2100" kern="1200">
          <a:solidFill>
            <a:schemeClr val="tx1"/>
          </a:solidFill>
          <a:latin typeface="+mn-lt"/>
          <a:ea typeface="+mn-ea"/>
          <a:cs typeface="+mn-cs"/>
        </a:defRPr>
      </a:lvl5pPr>
      <a:lvl6pPr marL="2678813" algn="l" defTabSz="1071523" rtl="0" eaLnBrk="1" latinLnBrk="0" hangingPunct="1">
        <a:defRPr sz="2100" kern="1200">
          <a:solidFill>
            <a:schemeClr val="tx1"/>
          </a:solidFill>
          <a:latin typeface="+mn-lt"/>
          <a:ea typeface="+mn-ea"/>
          <a:cs typeface="+mn-cs"/>
        </a:defRPr>
      </a:lvl6pPr>
      <a:lvl7pPr marL="3214570" algn="l" defTabSz="1071523" rtl="0" eaLnBrk="1" latinLnBrk="0" hangingPunct="1">
        <a:defRPr sz="2100" kern="1200">
          <a:solidFill>
            <a:schemeClr val="tx1"/>
          </a:solidFill>
          <a:latin typeface="+mn-lt"/>
          <a:ea typeface="+mn-ea"/>
          <a:cs typeface="+mn-cs"/>
        </a:defRPr>
      </a:lvl7pPr>
      <a:lvl8pPr marL="3750335" algn="l" defTabSz="1071523" rtl="0" eaLnBrk="1" latinLnBrk="0" hangingPunct="1">
        <a:defRPr sz="2100" kern="1200">
          <a:solidFill>
            <a:schemeClr val="tx1"/>
          </a:solidFill>
          <a:latin typeface="+mn-lt"/>
          <a:ea typeface="+mn-ea"/>
          <a:cs typeface="+mn-cs"/>
        </a:defRPr>
      </a:lvl8pPr>
      <a:lvl9pPr marL="4286099" algn="l" defTabSz="107152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ustensis.co.uk/"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www.theguardian.com/technology/2016/sep/28/google-facebook-amazon-ibm-microsoft-partnership-on-ai-tech-firms#img-1" TargetMode="External"/><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5.png"/><Relationship Id="rId4" Type="http://schemas.openxmlformats.org/officeDocument/2006/relationships/image" Target="../media/image24.jpe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3.xml"/><Relationship Id="rId1" Type="http://schemas.openxmlformats.org/officeDocument/2006/relationships/tags" Target="../tags/tag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technologyreview.com/s/515926/how-technology-is-destroying-jobs/"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3.xml"/><Relationship Id="rId1" Type="http://schemas.openxmlformats.org/officeDocument/2006/relationships/tags" Target="../tags/tag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hyperlink" Target="http://www.futuristspeaker.com/business-trends/101-endangered-jobs-by-2030/" TargetMode="External"/><Relationship Id="rId5" Type="http://schemas.openxmlformats.org/officeDocument/2006/relationships/image" Target="../media/image35.emf"/><Relationship Id="rId4" Type="http://schemas.openxmlformats.org/officeDocument/2006/relationships/package" Target="../embeddings/Microsoft_Office_Excel_2007_Workbook11111113326666666666661211111111111.xlsx"/></Relationships>
</file>

<file path=ppt/slides/_rels/slide2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5.png"/><Relationship Id="rId7"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 Id="rId9" Type="http://schemas.openxmlformats.org/officeDocument/2006/relationships/image" Target="../media/image47.jp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3.xml"/><Relationship Id="rId1" Type="http://schemas.openxmlformats.org/officeDocument/2006/relationships/tags" Target="../tags/tag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3.xml"/><Relationship Id="rId1" Type="http://schemas.openxmlformats.org/officeDocument/2006/relationships/tags" Target="../tags/tag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hyperlink" Target="http://www.futuristspeaker.com/business-trends/101-endangered-jobs-by-2030/" TargetMode="External"/><Relationship Id="rId4" Type="http://schemas.openxmlformats.org/officeDocument/2006/relationships/image" Target="../media/image48.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3.xml"/><Relationship Id="rId1" Type="http://schemas.openxmlformats.org/officeDocument/2006/relationships/tags" Target="../tags/tag5.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png"/><Relationship Id="rId7" Type="http://schemas.openxmlformats.org/officeDocument/2006/relationships/image" Target="../media/image52.jfif"/><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51.jpg"/><Relationship Id="rId5" Type="http://schemas.openxmlformats.org/officeDocument/2006/relationships/image" Target="../media/image50.jpeg"/><Relationship Id="rId4" Type="http://schemas.openxmlformats.org/officeDocument/2006/relationships/image" Target="../media/image49.png"/><Relationship Id="rId9" Type="http://schemas.openxmlformats.org/officeDocument/2006/relationships/image" Target="../media/image54.jfif"/></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http://www.sustensis.co.uk/"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ext Box 6"/>
          <p:cNvSpPr txBox="1">
            <a:spLocks noChangeArrowheads="1"/>
          </p:cNvSpPr>
          <p:nvPr/>
        </p:nvSpPr>
        <p:spPr bwMode="auto">
          <a:xfrm>
            <a:off x="256425" y="2924944"/>
            <a:ext cx="8784976" cy="520403"/>
          </a:xfrm>
          <a:prstGeom prst="rect">
            <a:avLst/>
          </a:prstGeom>
          <a:noFill/>
          <a:ln>
            <a:noFill/>
          </a:ln>
          <a:effectLst/>
        </p:spPr>
        <p:txBody>
          <a:bodyPr wrap="square" lIns="90233" tIns="44325" rIns="90233" bIns="44325">
            <a:spAutoFit/>
          </a:bodyPr>
          <a:lstStyle>
            <a:defPPr>
              <a:defRPr lang="en-US"/>
            </a:defPPr>
            <a:lvl1pPr algn="ctr" defTabSz="759835" eaLnBrk="0" fontAlgn="base" hangingPunct="0">
              <a:spcBef>
                <a:spcPct val="0"/>
              </a:spcBef>
              <a:spcAft>
                <a:spcPct val="0"/>
              </a:spcAft>
              <a:defRPr b="1">
                <a:solidFill>
                  <a:srgbClr val="FFFF00"/>
                </a:solidFill>
                <a:latin typeface="Arial" charset="0"/>
              </a:defRPr>
            </a:lvl1pPr>
          </a:lstStyle>
          <a:p>
            <a:r>
              <a:rPr lang="en-GB" sz="2800" dirty="0"/>
              <a:t>Work and life style in the age of Superintelligence</a:t>
            </a:r>
          </a:p>
        </p:txBody>
      </p:sp>
      <p:sp>
        <p:nvSpPr>
          <p:cNvPr id="1048616" name="Rectangle 2"/>
          <p:cNvSpPr>
            <a:spLocks noChangeArrowheads="1"/>
          </p:cNvSpPr>
          <p:nvPr/>
        </p:nvSpPr>
        <p:spPr bwMode="auto">
          <a:xfrm>
            <a:off x="3035377" y="4941168"/>
            <a:ext cx="3227072" cy="1382177"/>
          </a:xfrm>
          <a:prstGeom prst="rect">
            <a:avLst/>
          </a:prstGeom>
          <a:noFill/>
          <a:ln>
            <a:noFill/>
          </a:ln>
          <a:effectLst/>
        </p:spPr>
        <p:txBody>
          <a:bodyPr wrap="square" lIns="90233" tIns="44325" rIns="90233" bIns="44325">
            <a:spAutoFit/>
          </a:bodyPr>
          <a:lstStyle/>
          <a:p>
            <a:pPr algn="ctr" defTabSz="759835" eaLnBrk="0" fontAlgn="base" hangingPunct="0">
              <a:spcBef>
                <a:spcPct val="0"/>
              </a:spcBef>
              <a:spcAft>
                <a:spcPct val="0"/>
              </a:spcAft>
            </a:pPr>
            <a:r>
              <a:rPr lang="en-GB" sz="2000" b="1" dirty="0">
                <a:solidFill>
                  <a:srgbClr val="FFFF00"/>
                </a:solidFill>
                <a:latin typeface="Calibri" panose="020F0502020204030204" pitchFamily="34" charset="0"/>
                <a:cs typeface="Calibri" panose="020F0502020204030204" pitchFamily="34" charset="0"/>
              </a:rPr>
              <a:t>Tony Czarnecki</a:t>
            </a:r>
          </a:p>
          <a:p>
            <a:pPr algn="ctr" defTabSz="759835" eaLnBrk="0" fontAlgn="base" hangingPunct="0">
              <a:spcBef>
                <a:spcPct val="0"/>
              </a:spcBef>
              <a:spcAft>
                <a:spcPct val="0"/>
              </a:spcAft>
            </a:pPr>
            <a:r>
              <a:rPr lang="en-GB" sz="1600" b="1" dirty="0">
                <a:solidFill>
                  <a:srgbClr val="FFFF00"/>
                </a:solidFill>
                <a:latin typeface="Calibri" panose="020F0502020204030204" pitchFamily="34" charset="0"/>
                <a:cs typeface="Calibri" panose="020F0502020204030204" pitchFamily="34" charset="0"/>
              </a:rPr>
              <a:t>Managing Partner, Sustensis</a:t>
            </a:r>
          </a:p>
          <a:p>
            <a:pPr algn="ctr" defTabSz="759835" eaLnBrk="0" fontAlgn="base" hangingPunct="0">
              <a:spcBef>
                <a:spcPct val="0"/>
              </a:spcBef>
              <a:spcAft>
                <a:spcPct val="0"/>
              </a:spcAft>
            </a:pPr>
            <a:r>
              <a:rPr lang="en-GB" sz="1600" b="1" dirty="0">
                <a:solidFill>
                  <a:srgbClr val="FFFF00"/>
                </a:solidFill>
                <a:latin typeface="Calibri" panose="020F0502020204030204" pitchFamily="34" charset="0"/>
                <a:cs typeface="Calibri" panose="020F0502020204030204" pitchFamily="34" charset="0"/>
                <a:hlinkClick r:id="rId3"/>
              </a:rPr>
              <a:t>www.sustensis.co.uk</a:t>
            </a:r>
            <a:r>
              <a:rPr lang="en-GB" sz="1600" b="1" dirty="0">
                <a:solidFill>
                  <a:srgbClr val="FFFF00"/>
                </a:solidFill>
                <a:latin typeface="Calibri" panose="020F0502020204030204" pitchFamily="34" charset="0"/>
                <a:cs typeface="Calibri" panose="020F0502020204030204" pitchFamily="34" charset="0"/>
              </a:rPr>
              <a:t>  </a:t>
            </a:r>
          </a:p>
          <a:p>
            <a:pPr algn="ctr" defTabSz="759835" eaLnBrk="0" fontAlgn="base" hangingPunct="0">
              <a:spcBef>
                <a:spcPct val="0"/>
              </a:spcBef>
              <a:spcAft>
                <a:spcPct val="0"/>
              </a:spcAft>
            </a:pPr>
            <a:r>
              <a:rPr lang="en-GB" sz="1600" b="1" dirty="0">
                <a:solidFill>
                  <a:srgbClr val="FFFF00"/>
                </a:solidFill>
                <a:latin typeface="Calibri" panose="020F0502020204030204" pitchFamily="34" charset="0"/>
                <a:cs typeface="Calibri" panose="020F0502020204030204" pitchFamily="34" charset="0"/>
              </a:rPr>
              <a:t>London, 31</a:t>
            </a:r>
            <a:r>
              <a:rPr lang="en-GB" sz="1600" b="1" baseline="30000" dirty="0">
                <a:solidFill>
                  <a:srgbClr val="FFFF00"/>
                </a:solidFill>
                <a:latin typeface="Calibri" panose="020F0502020204030204" pitchFamily="34" charset="0"/>
                <a:cs typeface="Calibri" panose="020F0502020204030204" pitchFamily="34" charset="0"/>
              </a:rPr>
              <a:t>st</a:t>
            </a:r>
            <a:r>
              <a:rPr lang="en-GB" sz="1600" b="1" dirty="0">
                <a:solidFill>
                  <a:srgbClr val="FFFF00"/>
                </a:solidFill>
                <a:latin typeface="Calibri" panose="020F0502020204030204" pitchFamily="34" charset="0"/>
                <a:cs typeface="Calibri" panose="020F0502020204030204" pitchFamily="34" charset="0"/>
              </a:rPr>
              <a:t> October 2018 </a:t>
            </a:r>
          </a:p>
          <a:p>
            <a:pPr algn="ctr" defTabSz="759835" eaLnBrk="0" fontAlgn="base" hangingPunct="0">
              <a:spcBef>
                <a:spcPct val="0"/>
              </a:spcBef>
              <a:spcAft>
                <a:spcPct val="0"/>
              </a:spcAft>
            </a:pPr>
            <a:endParaRPr lang="en-GB" sz="1600" b="1" dirty="0">
              <a:solidFill>
                <a:srgbClr val="FFFF00"/>
              </a:solidFill>
              <a:latin typeface="Calibri" panose="020F0502020204030204" pitchFamily="34" charset="0"/>
              <a:cs typeface="Calibri" panose="020F0502020204030204" pitchFamily="34" charset="0"/>
            </a:endParaRPr>
          </a:p>
        </p:txBody>
      </p:sp>
      <p:pic>
        <p:nvPicPr>
          <p:cNvPr id="29698" name="Picture 2" descr="D:\A Sustensis Websites\Images professional\_eswpic_0010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16632"/>
            <a:ext cx="990600" cy="100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0" name="Rectangle 8"/>
          <p:cNvSpPr/>
          <p:nvPr/>
        </p:nvSpPr>
        <p:spPr>
          <a:xfrm>
            <a:off x="19050" y="28501"/>
            <a:ext cx="9143999" cy="461665"/>
          </a:xfrm>
          <a:prstGeom prst="rect">
            <a:avLst/>
          </a:prstGeom>
          <a:solidFill>
            <a:srgbClr val="FFC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Why is Superintelligence the top existential risk?</a:t>
            </a:r>
          </a:p>
        </p:txBody>
      </p:sp>
      <p:sp>
        <p:nvSpPr>
          <p:cNvPr id="2" name="TextBox 1"/>
          <p:cNvSpPr txBox="1"/>
          <p:nvPr/>
        </p:nvSpPr>
        <p:spPr>
          <a:xfrm>
            <a:off x="35496" y="1268760"/>
            <a:ext cx="9064276" cy="2805063"/>
          </a:xfrm>
          <a:prstGeom prst="rect">
            <a:avLst/>
          </a:prstGeom>
          <a:noFill/>
        </p:spPr>
        <p:txBody>
          <a:bodyPr wrap="square" rtlCol="0">
            <a:spAutoFit/>
          </a:bodyPr>
          <a:lstStyle/>
          <a:p>
            <a:pPr marL="342900" indent="-342900">
              <a:lnSpc>
                <a:spcPct val="150000"/>
              </a:lnSpc>
              <a:buFont typeface="Wingdings" panose="05000000000000000000" pitchFamily="2" charset="2"/>
              <a:buChar char="q"/>
              <a:defRPr/>
            </a:pPr>
            <a:r>
              <a:rPr lang="en-GB" sz="2400" b="1" dirty="0">
                <a:solidFill>
                  <a:srgbClr val="FFFF00"/>
                </a:solidFill>
                <a:latin typeface="Calibri" panose="020F0502020204030204" pitchFamily="34" charset="0"/>
                <a:cs typeface="Calibri" panose="020F0502020204030204" pitchFamily="34" charset="0"/>
              </a:rPr>
              <a:t>The war of the robots: which AI/Superintelligence will prevail? </a:t>
            </a:r>
            <a:endParaRPr kumimoji="0" lang="en-GB" sz="2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Even the </a:t>
            </a:r>
            <a:r>
              <a:rPr kumimoji="0" lang="en-GB" sz="2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immature</a:t>
            </a:r>
            <a:r>
              <a:rPr kumimoji="0" lang="en-GB" sz="2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 Superintelligence that could be available by 2030 can be disastrous (power networks, military devices)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GB" sz="2400" b="1" dirty="0">
                <a:solidFill>
                  <a:srgbClr val="FFFF00"/>
                </a:solidFill>
                <a:latin typeface="Calibri" panose="020F0502020204030204" pitchFamily="34" charset="0"/>
                <a:cs typeface="Calibri" panose="020F0502020204030204" pitchFamily="34" charset="0"/>
              </a:rPr>
              <a:t>The biggest risk of </a:t>
            </a:r>
            <a:r>
              <a:rPr lang="en-GB" sz="2400" b="1" dirty="0">
                <a:solidFill>
                  <a:srgbClr val="FF0000"/>
                </a:solidFill>
                <a:latin typeface="Calibri" panose="020F0502020204030204" pitchFamily="34" charset="0"/>
                <a:cs typeface="Calibri" panose="020F0502020204030204" pitchFamily="34" charset="0"/>
              </a:rPr>
              <a:t>mature</a:t>
            </a:r>
            <a:r>
              <a:rPr lang="en-GB" sz="2400" b="1" dirty="0">
                <a:solidFill>
                  <a:srgbClr val="FFFF00"/>
                </a:solidFill>
                <a:latin typeface="Calibri" panose="020F0502020204030204" pitchFamily="34" charset="0"/>
                <a:cs typeface="Calibri" panose="020F0502020204030204" pitchFamily="34" charset="0"/>
              </a:rPr>
              <a:t> Superintelligence is that it may develop a different value system and thus eliminate Humanity as a species</a:t>
            </a:r>
            <a:endParaRPr kumimoji="0" lang="en-GB" sz="2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pic>
        <p:nvPicPr>
          <p:cNvPr id="4" name="Picture 2" descr="D:\A Sustensis Websites\Images professional\_eswpic_00103.png">
            <a:extLst>
              <a:ext uri="{FF2B5EF4-FFF2-40B4-BE49-F238E27FC236}">
                <a16:creationId xmlns:a16="http://schemas.microsoft.com/office/drawing/2014/main" id="{C848056F-2DA1-4AAA-B4ED-956D3D3EC6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A Sustensis Websites\Images professional\_eswpic_00103.png">
            <a:extLst>
              <a:ext uri="{FF2B5EF4-FFF2-40B4-BE49-F238E27FC236}">
                <a16:creationId xmlns:a16="http://schemas.microsoft.com/office/drawing/2014/main" id="{C453B898-976E-497A-AE8E-939C3A63A9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5165" y="67749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44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3547700" y="694373"/>
            <a:ext cx="1607334" cy="2049318"/>
            <a:chOff x="3419872" y="1052307"/>
            <a:chExt cx="1607334" cy="2049318"/>
          </a:xfrm>
        </p:grpSpPr>
        <p:pic>
          <p:nvPicPr>
            <p:cNvPr id="8" name="Picture 4" descr="Image result for justice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052307"/>
              <a:ext cx="1607334" cy="16073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02778" y="2793848"/>
              <a:ext cx="1262361" cy="307777"/>
            </a:xfrm>
            <a:prstGeom prst="rect">
              <a:avLst/>
            </a:prstGeom>
            <a:noFill/>
            <a:ln>
              <a:noFill/>
            </a:ln>
          </p:spPr>
          <p:txBody>
            <a:bodyPr wrap="square">
              <a:spAutoFit/>
            </a:bodyPr>
            <a:lstStyle/>
            <a:p>
              <a:pPr algn="ctr" defTabSz="893346">
                <a:spcBef>
                  <a:spcPts val="500"/>
                </a:spcBef>
                <a:spcAft>
                  <a:spcPts val="2000"/>
                </a:spcAft>
              </a:pPr>
              <a:r>
                <a:rPr lang="en-GB" sz="1400" b="1" dirty="0">
                  <a:solidFill>
                    <a:srgbClr val="FFFF00"/>
                  </a:solidFill>
                  <a:latin typeface="Calibri" panose="020F0502020204030204" pitchFamily="34" charset="0"/>
                  <a:cs typeface="Calibri" panose="020F0502020204030204" pitchFamily="34" charset="0"/>
                </a:rPr>
                <a:t>Justice </a:t>
              </a:r>
            </a:p>
          </p:txBody>
        </p:sp>
      </p:grpSp>
      <p:grpSp>
        <p:nvGrpSpPr>
          <p:cNvPr id="4" name="Group 3"/>
          <p:cNvGrpSpPr/>
          <p:nvPr/>
        </p:nvGrpSpPr>
        <p:grpSpPr>
          <a:xfrm>
            <a:off x="523363" y="694802"/>
            <a:ext cx="1718349" cy="2107977"/>
            <a:chOff x="395535" y="1052736"/>
            <a:chExt cx="1718349" cy="2107977"/>
          </a:xfrm>
        </p:grpSpPr>
        <p:pic>
          <p:nvPicPr>
            <p:cNvPr id="5" name="Picture 2" descr="Image result for freedom pictu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5" y="1052736"/>
              <a:ext cx="1718349" cy="16517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6443" y="2852936"/>
              <a:ext cx="1262361" cy="307777"/>
            </a:xfrm>
            <a:prstGeom prst="rect">
              <a:avLst/>
            </a:prstGeom>
            <a:noFill/>
            <a:ln>
              <a:noFill/>
            </a:ln>
          </p:spPr>
          <p:txBody>
            <a:bodyPr wrap="square">
              <a:spAutoFit/>
            </a:bodyPr>
            <a:lstStyle/>
            <a:p>
              <a:pPr marL="0" marR="0" lvl="0" indent="0" algn="ctr" defTabSz="893346" rtl="0" eaLnBrk="1" fontAlgn="auto" latinLnBrk="0" hangingPunct="1">
                <a:lnSpc>
                  <a:spcPct val="100000"/>
                </a:lnSpc>
                <a:spcBef>
                  <a:spcPts val="500"/>
                </a:spcBef>
                <a:spcAft>
                  <a:spcPts val="2000"/>
                </a:spcAft>
                <a:buClrTx/>
                <a:buSzTx/>
                <a:buFontTx/>
                <a:buNone/>
                <a:tabLst/>
                <a:defRPr/>
              </a:pPr>
              <a:r>
                <a:rPr kumimoji="0" lang="en-GB" sz="1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Freedom </a:t>
              </a:r>
            </a:p>
          </p:txBody>
        </p:sp>
      </p:grpSp>
      <p:grpSp>
        <p:nvGrpSpPr>
          <p:cNvPr id="10" name="Group 9"/>
          <p:cNvGrpSpPr/>
          <p:nvPr/>
        </p:nvGrpSpPr>
        <p:grpSpPr>
          <a:xfrm>
            <a:off x="6323282" y="694802"/>
            <a:ext cx="2358314" cy="2023556"/>
            <a:chOff x="6195454" y="1052736"/>
            <a:chExt cx="2358314" cy="2023556"/>
          </a:xfrm>
        </p:grpSpPr>
        <p:pic>
          <p:nvPicPr>
            <p:cNvPr id="11" name="Picture 10" descr="Image result for democracy pictu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5454" y="1052736"/>
              <a:ext cx="2358314" cy="151173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31430" y="2768515"/>
              <a:ext cx="1584176" cy="307777"/>
            </a:xfrm>
            <a:prstGeom prst="rect">
              <a:avLst/>
            </a:prstGeom>
            <a:noFill/>
            <a:ln>
              <a:noFill/>
            </a:ln>
          </p:spPr>
          <p:txBody>
            <a:bodyPr wrap="square">
              <a:spAutoFit/>
            </a:bodyPr>
            <a:lstStyle/>
            <a:p>
              <a:pPr marL="0" marR="0" lvl="0" indent="0" algn="ctr" defTabSz="893346" rtl="0" eaLnBrk="1" fontAlgn="auto" latinLnBrk="0" hangingPunct="1">
                <a:lnSpc>
                  <a:spcPct val="100000"/>
                </a:lnSpc>
                <a:spcBef>
                  <a:spcPts val="500"/>
                </a:spcBef>
                <a:spcAft>
                  <a:spcPts val="2000"/>
                </a:spcAft>
                <a:buClrTx/>
                <a:buSzTx/>
                <a:buFontTx/>
                <a:buNone/>
                <a:tabLst/>
                <a:defRPr/>
              </a:pPr>
              <a:r>
                <a:rPr lang="en-GB" sz="1400" b="1" dirty="0">
                  <a:solidFill>
                    <a:srgbClr val="FFFF00"/>
                  </a:solidFill>
                  <a:latin typeface="Calibri" panose="020F0502020204030204" pitchFamily="34" charset="0"/>
                  <a:cs typeface="Calibri" panose="020F0502020204030204" pitchFamily="34" charset="0"/>
                </a:rPr>
                <a:t>Democracy</a:t>
              </a:r>
            </a:p>
          </p:txBody>
        </p:sp>
      </p:grpSp>
      <p:sp>
        <p:nvSpPr>
          <p:cNvPr id="14" name="Rectangle 13">
            <a:extLst>
              <a:ext uri="{FF2B5EF4-FFF2-40B4-BE49-F238E27FC236}">
                <a16:creationId xmlns:a16="http://schemas.microsoft.com/office/drawing/2014/main" id="{EE6CD050-3E7A-4F7E-A763-05511459BE72}"/>
              </a:ext>
            </a:extLst>
          </p:cNvPr>
          <p:cNvSpPr/>
          <p:nvPr/>
        </p:nvSpPr>
        <p:spPr>
          <a:xfrm>
            <a:off x="179512" y="2815614"/>
            <a:ext cx="8892480" cy="830997"/>
          </a:xfrm>
          <a:prstGeom prst="rect">
            <a:avLst/>
          </a:prstGeom>
          <a:noFill/>
          <a:ln>
            <a:noFill/>
          </a:ln>
        </p:spPr>
        <p:txBody>
          <a:bodyPr wrap="square">
            <a:spAutoFit/>
          </a:bodyPr>
          <a:lstStyle/>
          <a:p>
            <a:pPr algn="ctr" defTabSz="893346">
              <a:spcBef>
                <a:spcPts val="500"/>
              </a:spcBef>
              <a:spcAft>
                <a:spcPts val="2000"/>
              </a:spcAft>
            </a:pPr>
            <a:r>
              <a:rPr lang="en-GB" sz="2400" b="1" dirty="0">
                <a:solidFill>
                  <a:srgbClr val="FFFF00"/>
                </a:solidFill>
                <a:latin typeface="Calibri" panose="020F0502020204030204" pitchFamily="34" charset="0"/>
                <a:cs typeface="Calibri" panose="020F0502020204030204" pitchFamily="34" charset="0"/>
              </a:rPr>
              <a:t>But sometimes even Freedom must be restricted to make us safer because there is only one absolute  Value …</a:t>
            </a:r>
          </a:p>
        </p:txBody>
      </p:sp>
      <p:sp>
        <p:nvSpPr>
          <p:cNvPr id="17" name="Rectangle 16">
            <a:extLst>
              <a:ext uri="{FF2B5EF4-FFF2-40B4-BE49-F238E27FC236}">
                <a16:creationId xmlns:a16="http://schemas.microsoft.com/office/drawing/2014/main" id="{A9182A8C-C9A2-49BC-8F8B-3697A5C65234}"/>
              </a:ext>
            </a:extLst>
          </p:cNvPr>
          <p:cNvSpPr/>
          <p:nvPr/>
        </p:nvSpPr>
        <p:spPr>
          <a:xfrm>
            <a:off x="2587171" y="3861048"/>
            <a:ext cx="3528392" cy="1107996"/>
          </a:xfrm>
          <a:prstGeom prst="rect">
            <a:avLst/>
          </a:prstGeom>
          <a:noFill/>
          <a:ln>
            <a:solidFill>
              <a:schemeClr val="tx1"/>
            </a:solidFill>
          </a:ln>
        </p:spPr>
        <p:txBody>
          <a:bodyPr wrap="square">
            <a:spAutoFit/>
          </a:bodyPr>
          <a:lstStyle/>
          <a:p>
            <a:pPr marL="0" marR="0" lvl="0" indent="0" algn="ctr" defTabSz="893346" rtl="0" eaLnBrk="1" fontAlgn="auto" latinLnBrk="0" hangingPunct="1">
              <a:lnSpc>
                <a:spcPct val="100000"/>
              </a:lnSpc>
              <a:spcBef>
                <a:spcPts val="500"/>
              </a:spcBef>
              <a:spcAft>
                <a:spcPts val="2000"/>
              </a:spcAft>
              <a:buClrTx/>
              <a:buSzTx/>
              <a:buFontTx/>
              <a:buNone/>
              <a:tabLst/>
              <a:defRPr/>
            </a:pPr>
            <a:r>
              <a:rPr kumimoji="0" lang="en-GB" sz="6600" b="1" i="0" u="none" strike="noStrike" kern="1200" cap="none" spc="0" normalizeH="0" baseline="0" noProof="0" dirty="0">
                <a:ln>
                  <a:noFill/>
                </a:ln>
                <a:solidFill>
                  <a:srgbClr val="FF0000"/>
                </a:solidFill>
                <a:effectLst/>
                <a:uLnTx/>
                <a:uFillTx/>
                <a:latin typeface="Corbel"/>
                <a:ea typeface="+mn-ea"/>
                <a:cs typeface="+mn-cs"/>
              </a:rPr>
              <a:t>LIFE!</a:t>
            </a:r>
          </a:p>
        </p:txBody>
      </p:sp>
      <p:sp>
        <p:nvSpPr>
          <p:cNvPr id="2" name="Rectangle 1">
            <a:extLst>
              <a:ext uri="{FF2B5EF4-FFF2-40B4-BE49-F238E27FC236}">
                <a16:creationId xmlns:a16="http://schemas.microsoft.com/office/drawing/2014/main" id="{EF4D428A-B182-45FA-BDBD-EE71645B4131}"/>
              </a:ext>
            </a:extLst>
          </p:cNvPr>
          <p:cNvSpPr/>
          <p:nvPr/>
        </p:nvSpPr>
        <p:spPr>
          <a:xfrm>
            <a:off x="1925743" y="33758"/>
            <a:ext cx="4645502" cy="461665"/>
          </a:xfrm>
          <a:prstGeom prst="rect">
            <a:avLst/>
          </a:prstGeom>
        </p:spPr>
        <p:txBody>
          <a:bodyPr wrap="none">
            <a:spAutoFit/>
          </a:bodyPr>
          <a:lstStyle/>
          <a:p>
            <a:pPr algn="ctr" defTabSz="893346">
              <a:spcBef>
                <a:spcPct val="30000"/>
              </a:spcBef>
              <a:spcAft>
                <a:spcPct val="70000"/>
              </a:spcAft>
              <a:defRPr/>
            </a:pPr>
            <a:r>
              <a:rPr lang="en-GB" sz="2400" b="1" dirty="0">
                <a:solidFill>
                  <a:srgbClr val="000000"/>
                </a:solidFill>
                <a:latin typeface="Calibri" panose="020F0502020204030204" pitchFamily="34" charset="0"/>
                <a:cs typeface="Calibri" panose="020F0502020204030204" pitchFamily="34" charset="0"/>
              </a:rPr>
              <a:t>Humanity is defined by its VALUES!</a:t>
            </a:r>
          </a:p>
        </p:txBody>
      </p:sp>
      <p:sp>
        <p:nvSpPr>
          <p:cNvPr id="15" name="Rectangle 14">
            <a:extLst>
              <a:ext uri="{FF2B5EF4-FFF2-40B4-BE49-F238E27FC236}">
                <a16:creationId xmlns:a16="http://schemas.microsoft.com/office/drawing/2014/main" id="{F13CF37C-B566-41A3-883E-241C900EF589}"/>
              </a:ext>
            </a:extLst>
          </p:cNvPr>
          <p:cNvSpPr/>
          <p:nvPr/>
        </p:nvSpPr>
        <p:spPr>
          <a:xfrm>
            <a:off x="-4233" y="5191947"/>
            <a:ext cx="9144000" cy="1508105"/>
          </a:xfrm>
          <a:prstGeom prst="rect">
            <a:avLst/>
          </a:prstGeom>
          <a:noFill/>
          <a:ln>
            <a:noFill/>
          </a:ln>
        </p:spPr>
        <p:txBody>
          <a:bodyPr wrap="square">
            <a:spAutoFit/>
          </a:bodyPr>
          <a:lstStyle/>
          <a:p>
            <a:pPr algn="ctr" defTabSz="893346">
              <a:spcBef>
                <a:spcPts val="500"/>
              </a:spcBef>
              <a:spcAft>
                <a:spcPts val="2000"/>
              </a:spcAft>
            </a:pPr>
            <a:r>
              <a:rPr lang="en-GB" sz="2400" b="1" dirty="0">
                <a:solidFill>
                  <a:srgbClr val="FFFF00"/>
                </a:solidFill>
                <a:latin typeface="Calibri" panose="020F0502020204030204" pitchFamily="34" charset="0"/>
                <a:cs typeface="Calibri" panose="020F0502020204030204" pitchFamily="34" charset="0"/>
              </a:rPr>
              <a:t>The risk from Superintelligence is so great that it will require restrictions of Freedom, Sovereignty and redefinition of Democracy based on a new set of </a:t>
            </a:r>
            <a:r>
              <a:rPr lang="en-GB" sz="2400" b="1" dirty="0">
                <a:solidFill>
                  <a:srgbClr val="FF0000"/>
                </a:solidFill>
                <a:latin typeface="Calibri" panose="020F0502020204030204" pitchFamily="34" charset="0"/>
                <a:cs typeface="Calibri" panose="020F0502020204030204" pitchFamily="34" charset="0"/>
              </a:rPr>
              <a:t>Universal Values of Humanity </a:t>
            </a:r>
            <a:r>
              <a:rPr lang="en-GB" sz="2400" b="1" dirty="0">
                <a:solidFill>
                  <a:srgbClr val="FFFF00"/>
                </a:solidFill>
                <a:latin typeface="Calibri" panose="020F0502020204030204" pitchFamily="34" charset="0"/>
                <a:cs typeface="Calibri" panose="020F0502020204030204" pitchFamily="34" charset="0"/>
              </a:rPr>
              <a:t>which will need to be transferred to Superintelligence</a:t>
            </a:r>
          </a:p>
        </p:txBody>
      </p:sp>
      <p:pic>
        <p:nvPicPr>
          <p:cNvPr id="16" name="Picture 2" descr="D:\A Sustensis Websites\Images professional\_eswpic_00103.png">
            <a:extLst>
              <a:ext uri="{FF2B5EF4-FFF2-40B4-BE49-F238E27FC236}">
                <a16:creationId xmlns:a16="http://schemas.microsoft.com/office/drawing/2014/main" id="{4A0A25D1-EBBB-4E96-AF4C-80BD5BC467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893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Effect transition="in" filter="fade">
                                      <p:cBhvr>
                                        <p:cTn id="21" dur="75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Effect transition="in" filter="fade">
                                      <p:cBhvr>
                                        <p:cTn id="28" dur="75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750" fill="hold"/>
                                        <p:tgtEl>
                                          <p:spTgt spid="15"/>
                                        </p:tgtEl>
                                        <p:attrNameLst>
                                          <p:attrName>ppt_w</p:attrName>
                                        </p:attrNameLst>
                                      </p:cBhvr>
                                      <p:tavLst>
                                        <p:tav tm="0">
                                          <p:val>
                                            <p:fltVal val="0"/>
                                          </p:val>
                                        </p:tav>
                                        <p:tav tm="100000">
                                          <p:val>
                                            <p:strVal val="#ppt_w"/>
                                          </p:val>
                                        </p:tav>
                                      </p:tavLst>
                                    </p:anim>
                                    <p:anim calcmode="lin" valueType="num">
                                      <p:cBhvr>
                                        <p:cTn id="34" dur="750" fill="hold"/>
                                        <p:tgtEl>
                                          <p:spTgt spid="15"/>
                                        </p:tgtEl>
                                        <p:attrNameLst>
                                          <p:attrName>ppt_h</p:attrName>
                                        </p:attrNameLst>
                                      </p:cBhvr>
                                      <p:tavLst>
                                        <p:tav tm="0">
                                          <p:val>
                                            <p:fltVal val="0"/>
                                          </p:val>
                                        </p:tav>
                                        <p:tav tm="100000">
                                          <p:val>
                                            <p:strVal val="#ppt_h"/>
                                          </p:val>
                                        </p:tav>
                                      </p:tavLst>
                                    </p:anim>
                                    <p:animEffect transition="in" filter="fade">
                                      <p:cBhvr>
                                        <p:cTn id="3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0" name="Rectangle 8"/>
          <p:cNvSpPr/>
          <p:nvPr/>
        </p:nvSpPr>
        <p:spPr>
          <a:xfrm>
            <a:off x="19050" y="28501"/>
            <a:ext cx="9143999" cy="461665"/>
          </a:xfrm>
          <a:prstGeom prst="rect">
            <a:avLst/>
          </a:prstGeom>
          <a:solidFill>
            <a:srgbClr val="FFC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problem of transfer of our values to Superintelligence</a:t>
            </a:r>
          </a:p>
        </p:txBody>
      </p:sp>
      <p:sp>
        <p:nvSpPr>
          <p:cNvPr id="3" name="Rectangle 2"/>
          <p:cNvSpPr/>
          <p:nvPr/>
        </p:nvSpPr>
        <p:spPr>
          <a:xfrm>
            <a:off x="685800" y="746969"/>
            <a:ext cx="7291064" cy="646331"/>
          </a:xfrm>
          <a:prstGeom prst="rect">
            <a:avLst/>
          </a:prstGeom>
        </p:spPr>
        <p:txBody>
          <a:bodyPr wrap="square">
            <a:spAutoFit/>
          </a:bodyPr>
          <a:lstStyle/>
          <a:p>
            <a:pPr marL="0" marR="0" lvl="1" indent="0" algn="ctr" defTabSz="9144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Do </a:t>
            </a:r>
            <a:r>
              <a:rPr kumimoji="0" lang="en-US" altLang="zh-CN" sz="2400" b="1" i="0" u="none" strike="noStrike" kern="1200" cap="none" spc="0" normalizeH="0" baseline="0" noProof="0" dirty="0">
                <a:ln>
                  <a:noFill/>
                </a:ln>
                <a:solidFill>
                  <a:srgbClr val="FFFF00"/>
                </a:solidFill>
                <a:effectLst/>
                <a:uLnTx/>
                <a:uFillTx/>
                <a:latin typeface="Calibri" panose="020F0502020204030204" pitchFamily="34" charset="0"/>
                <a:ea typeface="华文楷体" panose="02010600040101010101" pitchFamily="2" charset="-122"/>
                <a:cs typeface="Calibri" panose="020F0502020204030204" pitchFamily="34" charset="0"/>
              </a:rPr>
              <a:t>what I say is not the same as: DO WHAT I MEAN!</a:t>
            </a:r>
          </a:p>
        </p:txBody>
      </p:sp>
      <p:grpSp>
        <p:nvGrpSpPr>
          <p:cNvPr id="5" name="Group 4"/>
          <p:cNvGrpSpPr/>
          <p:nvPr/>
        </p:nvGrpSpPr>
        <p:grpSpPr>
          <a:xfrm>
            <a:off x="343425" y="1556792"/>
            <a:ext cx="2907775" cy="3336210"/>
            <a:chOff x="362474" y="2140350"/>
            <a:chExt cx="2907775" cy="3336210"/>
          </a:xfrm>
        </p:grpSpPr>
        <p:sp>
          <p:nvSpPr>
            <p:cNvPr id="4" name="Rectangle 3"/>
            <p:cNvSpPr>
              <a:spLocks noChangeArrowheads="1"/>
            </p:cNvSpPr>
            <p:nvPr/>
          </p:nvSpPr>
          <p:spPr bwMode="auto">
            <a:xfrm>
              <a:off x="457724" y="5076450"/>
              <a:ext cx="2685401"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00"/>
                  </a:solidFill>
                  <a:effectLst/>
                  <a:uLnTx/>
                  <a:uFillTx/>
                  <a:latin typeface="Calibri" panose="020F0502020204030204" pitchFamily="34" charset="0"/>
                  <a:ea typeface="华文楷体" panose="02010600040101010101" pitchFamily="2" charset="-122"/>
                  <a:cs typeface="Calibri" panose="020F0502020204030204" pitchFamily="34" charset="0"/>
                </a:rPr>
                <a:t>EOS – goddess of dawn</a:t>
              </a:r>
            </a:p>
          </p:txBody>
        </p:sp>
        <p:pic>
          <p:nvPicPr>
            <p:cNvPr id="36866" name="Picture 2" descr="Image result for eos the goddess of daw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474" y="2140350"/>
              <a:ext cx="2907775" cy="29077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4" descr="Image result for Tithonus lover of eos the goddess of daw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grpSp>
        <p:nvGrpSpPr>
          <p:cNvPr id="6" name="Group 5"/>
          <p:cNvGrpSpPr/>
          <p:nvPr/>
        </p:nvGrpSpPr>
        <p:grpSpPr>
          <a:xfrm>
            <a:off x="4572000" y="1556792"/>
            <a:ext cx="4148638" cy="3307885"/>
            <a:chOff x="4591049" y="2140350"/>
            <a:chExt cx="4148638" cy="3307885"/>
          </a:xfrm>
        </p:grpSpPr>
        <p:pic>
          <p:nvPicPr>
            <p:cNvPr id="36870" name="Picture 6" descr="Image result for Tithonus lover of eos the goddess of daw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049" y="2140350"/>
              <a:ext cx="4148638" cy="29077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5291462" y="5048125"/>
              <a:ext cx="2952946"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00"/>
                  </a:solidFill>
                  <a:effectLst/>
                  <a:uLnTx/>
                  <a:uFillTx/>
                  <a:latin typeface="Calibri" panose="020F0502020204030204" pitchFamily="34" charset="0"/>
                  <a:ea typeface="华文楷体" panose="02010600040101010101" pitchFamily="2" charset="-122"/>
                  <a:cs typeface="Calibri" panose="020F0502020204030204" pitchFamily="34" charset="0"/>
                </a:rPr>
                <a:t>Tithonus - a mere mortal</a:t>
              </a:r>
            </a:p>
          </p:txBody>
        </p:sp>
      </p:grpSp>
      <p:sp>
        <p:nvSpPr>
          <p:cNvPr id="11" name="Rectangle 10"/>
          <p:cNvSpPr>
            <a:spLocks noChangeArrowheads="1"/>
          </p:cNvSpPr>
          <p:nvPr/>
        </p:nvSpPr>
        <p:spPr bwMode="auto">
          <a:xfrm>
            <a:off x="2195736" y="5277107"/>
            <a:ext cx="4318614" cy="400110"/>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00"/>
                </a:solidFill>
                <a:effectLst/>
                <a:uLnTx/>
                <a:uFillTx/>
                <a:latin typeface="Calibri" panose="020F0502020204030204" pitchFamily="34" charset="0"/>
                <a:ea typeface="华文楷体" panose="02010600040101010101" pitchFamily="2" charset="-122"/>
                <a:cs typeface="Calibri" panose="020F0502020204030204" pitchFamily="34" charset="0"/>
              </a:rPr>
              <a:t>Immortality is not the same as Youth!</a:t>
            </a:r>
          </a:p>
        </p:txBody>
      </p:sp>
      <p:sp>
        <p:nvSpPr>
          <p:cNvPr id="7" name="Rectangle 6">
            <a:extLst>
              <a:ext uri="{FF2B5EF4-FFF2-40B4-BE49-F238E27FC236}">
                <a16:creationId xmlns:a16="http://schemas.microsoft.com/office/drawing/2014/main" id="{76CB1584-275A-40DF-8A11-64019CDDFF38}"/>
              </a:ext>
            </a:extLst>
          </p:cNvPr>
          <p:cNvSpPr/>
          <p:nvPr/>
        </p:nvSpPr>
        <p:spPr>
          <a:xfrm>
            <a:off x="0" y="5877272"/>
            <a:ext cx="9144000" cy="506292"/>
          </a:xfrm>
          <a:prstGeom prst="rect">
            <a:avLst/>
          </a:prstGeom>
        </p:spPr>
        <p:txBody>
          <a:bodyPr wrap="square">
            <a:spAutoFit/>
          </a:bodyPr>
          <a:lstStyle/>
          <a:p>
            <a:pPr marL="0" lvl="1" algn="ctr">
              <a:lnSpc>
                <a:spcPct val="150000"/>
              </a:lnSpc>
              <a:defRPr/>
            </a:pPr>
            <a:r>
              <a:rPr lang="en-US" altLang="zh-CN" sz="2000" b="1" dirty="0">
                <a:solidFill>
                  <a:srgbClr val="FFFF00"/>
                </a:solidFill>
                <a:latin typeface="Calibri" panose="020F0502020204030204" pitchFamily="34" charset="0"/>
                <a:cs typeface="Calibri" panose="020F0502020204030204" pitchFamily="34" charset="0"/>
              </a:rPr>
              <a:t>The first law of Isaac Asimov’s DO NO HARM TO A HUMAN may be misinterpreted  </a:t>
            </a:r>
          </a:p>
        </p:txBody>
      </p:sp>
      <p:pic>
        <p:nvPicPr>
          <p:cNvPr id="13" name="Picture 2" descr="D:\A Sustensis Websites\Images professional\_eswpic_00103.png">
            <a:extLst>
              <a:ext uri="{FF2B5EF4-FFF2-40B4-BE49-F238E27FC236}">
                <a16:creationId xmlns:a16="http://schemas.microsoft.com/office/drawing/2014/main" id="{86D98D53-88BB-4B58-9CD9-FE781EAEC1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232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323030" y="6299935"/>
            <a:ext cx="4176464" cy="400110"/>
          </a:xfrm>
          <a:prstGeom prst="rect">
            <a:avLst/>
          </a:prstGeom>
          <a:solidFill>
            <a:srgbClr val="FF0000"/>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00"/>
                </a:solidFill>
                <a:effectLst/>
                <a:uLnTx/>
                <a:uFillTx/>
                <a:latin typeface="Calibri" panose="020F0502020204030204" pitchFamily="34" charset="0"/>
                <a:ea typeface="华文楷体" panose="02010600040101010101" pitchFamily="2" charset="-122"/>
                <a:cs typeface="Calibri" panose="020F0502020204030204" pitchFamily="34" charset="0"/>
              </a:rPr>
              <a:t>So, what is being done?</a:t>
            </a:r>
          </a:p>
        </p:txBody>
      </p:sp>
      <p:sp>
        <p:nvSpPr>
          <p:cNvPr id="11" name="Rectangle 10">
            <a:extLst>
              <a:ext uri="{FF2B5EF4-FFF2-40B4-BE49-F238E27FC236}">
                <a16:creationId xmlns:a16="http://schemas.microsoft.com/office/drawing/2014/main" id="{2274CD78-EA71-4A40-AC47-ADF94BF9F6E1}"/>
              </a:ext>
            </a:extLst>
          </p:cNvPr>
          <p:cNvSpPr/>
          <p:nvPr/>
        </p:nvSpPr>
        <p:spPr>
          <a:xfrm>
            <a:off x="6084168" y="6657945"/>
            <a:ext cx="2681524" cy="200055"/>
          </a:xfrm>
          <a:prstGeom prst="rect">
            <a:avLst/>
          </a:prstGeom>
        </p:spPr>
        <p:txBody>
          <a:bodyPr wrap="square">
            <a:spAutoFit/>
          </a:bodyPr>
          <a:lstStyle/>
          <a:p>
            <a:r>
              <a:rPr lang="en-GB" sz="700" dirty="0"/>
              <a:t>https://sloanreview.mit.edu/article/managing-with-immature-ai/</a:t>
            </a:r>
          </a:p>
        </p:txBody>
      </p:sp>
      <p:sp>
        <p:nvSpPr>
          <p:cNvPr id="3" name="Rectangle 2">
            <a:extLst>
              <a:ext uri="{FF2B5EF4-FFF2-40B4-BE49-F238E27FC236}">
                <a16:creationId xmlns:a16="http://schemas.microsoft.com/office/drawing/2014/main" id="{C8951AB1-5891-4AC3-BD51-FE813342A2FD}"/>
              </a:ext>
            </a:extLst>
          </p:cNvPr>
          <p:cNvSpPr/>
          <p:nvPr/>
        </p:nvSpPr>
        <p:spPr>
          <a:xfrm>
            <a:off x="150762" y="16381"/>
            <a:ext cx="8842476" cy="400110"/>
          </a:xfrm>
          <a:prstGeom prst="rect">
            <a:avLst/>
          </a:prstGeom>
        </p:spPr>
        <p:txBody>
          <a:bodyPr wrap="square">
            <a:spAutoFit/>
          </a:bodyPr>
          <a:lstStyle/>
          <a:p>
            <a:pPr lvl="0" algn="ctr">
              <a:defRPr/>
            </a:pPr>
            <a:r>
              <a:rPr lang="en-GB" sz="2000" b="1" dirty="0">
                <a:latin typeface="Arial" panose="020B0604020202020204" pitchFamily="34" charset="0"/>
                <a:cs typeface="Arial" panose="020B0604020202020204" pitchFamily="34" charset="0"/>
              </a:rPr>
              <a:t>How to minimize the risk of misinterpretation by Superintelligence?</a:t>
            </a:r>
          </a:p>
        </p:txBody>
      </p:sp>
      <p:grpSp>
        <p:nvGrpSpPr>
          <p:cNvPr id="14" name="Group 13">
            <a:extLst>
              <a:ext uri="{FF2B5EF4-FFF2-40B4-BE49-F238E27FC236}">
                <a16:creationId xmlns:a16="http://schemas.microsoft.com/office/drawing/2014/main" id="{44220D1B-7093-4BF1-8865-41C3E9835463}"/>
              </a:ext>
            </a:extLst>
          </p:cNvPr>
          <p:cNvGrpSpPr/>
          <p:nvPr/>
        </p:nvGrpSpPr>
        <p:grpSpPr>
          <a:xfrm>
            <a:off x="354757" y="1155583"/>
            <a:ext cx="3528392" cy="3266057"/>
            <a:chOff x="354757" y="1155583"/>
            <a:chExt cx="3528392" cy="3266057"/>
          </a:xfrm>
        </p:grpSpPr>
        <p:grpSp>
          <p:nvGrpSpPr>
            <p:cNvPr id="6" name="Group 5">
              <a:extLst>
                <a:ext uri="{FF2B5EF4-FFF2-40B4-BE49-F238E27FC236}">
                  <a16:creationId xmlns:a16="http://schemas.microsoft.com/office/drawing/2014/main" id="{678831E9-0EF2-4A1A-A7CB-35AA360A99A3}"/>
                </a:ext>
              </a:extLst>
            </p:cNvPr>
            <p:cNvGrpSpPr/>
            <p:nvPr/>
          </p:nvGrpSpPr>
          <p:grpSpPr>
            <a:xfrm>
              <a:off x="354757" y="1953423"/>
              <a:ext cx="3528392" cy="2468217"/>
              <a:chOff x="107504" y="763923"/>
              <a:chExt cx="3528392" cy="2468217"/>
            </a:xfrm>
          </p:grpSpPr>
          <p:sp>
            <p:nvSpPr>
              <p:cNvPr id="9" name="Rectangle 8">
                <a:extLst>
                  <a:ext uri="{FF2B5EF4-FFF2-40B4-BE49-F238E27FC236}">
                    <a16:creationId xmlns:a16="http://schemas.microsoft.com/office/drawing/2014/main" id="{1931AE63-6752-46A7-B885-5382C6AE79BA}"/>
                  </a:ext>
                </a:extLst>
              </p:cNvPr>
              <p:cNvSpPr/>
              <p:nvPr/>
            </p:nvSpPr>
            <p:spPr>
              <a:xfrm>
                <a:off x="107504" y="2708920"/>
                <a:ext cx="3528392" cy="523220"/>
              </a:xfrm>
              <a:prstGeom prst="rect">
                <a:avLst/>
              </a:prstGeom>
            </p:spPr>
            <p:txBody>
              <a:bodyPr wrap="square">
                <a:spAutoFit/>
              </a:bodyPr>
              <a:lstStyle/>
              <a:p>
                <a:pPr algn="ctr" defTabSz="893346">
                  <a:spcBef>
                    <a:spcPct val="30000"/>
                  </a:spcBef>
                  <a:spcAft>
                    <a:spcPct val="70000"/>
                  </a:spcAft>
                </a:pPr>
                <a:r>
                  <a:rPr lang="en-GB" sz="1400" b="1" dirty="0">
                    <a:latin typeface="Arial" pitchFamily="34" charset="0"/>
                    <a:cs typeface="Arial" pitchFamily="34" charset="0"/>
                  </a:rPr>
                  <a:t>Bring up Superintelligence as a child, instilling our values</a:t>
                </a:r>
              </a:p>
            </p:txBody>
          </p:sp>
          <p:pic>
            <p:nvPicPr>
              <p:cNvPr id="10" name="Picture 6" descr="Image result for immature AI">
                <a:extLst>
                  <a:ext uri="{FF2B5EF4-FFF2-40B4-BE49-F238E27FC236}">
                    <a16:creationId xmlns:a16="http://schemas.microsoft.com/office/drawing/2014/main" id="{C2A229A1-FB32-499F-BC1F-B913CF33F1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763923"/>
                <a:ext cx="3357283" cy="1753909"/>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7">
              <a:extLst>
                <a:ext uri="{FF2B5EF4-FFF2-40B4-BE49-F238E27FC236}">
                  <a16:creationId xmlns:a16="http://schemas.microsoft.com/office/drawing/2014/main" id="{A774B7F3-38FD-48F0-8651-3FEAAA1768A7}"/>
                </a:ext>
              </a:extLst>
            </p:cNvPr>
            <p:cNvSpPr/>
            <p:nvPr/>
          </p:nvSpPr>
          <p:spPr>
            <a:xfrm>
              <a:off x="539552" y="1155583"/>
              <a:ext cx="2917486" cy="400110"/>
            </a:xfrm>
            <a:prstGeom prst="rect">
              <a:avLst/>
            </a:prstGeom>
          </p:spPr>
          <p:txBody>
            <a:bodyPr wrap="square">
              <a:spAutoFit/>
            </a:bodyPr>
            <a:lstStyle/>
            <a:p>
              <a:pPr algn="ctr" defTabSz="893346">
                <a:spcBef>
                  <a:spcPct val="30000"/>
                </a:spcBef>
                <a:spcAft>
                  <a:spcPct val="70000"/>
                </a:spcAft>
              </a:pPr>
              <a:r>
                <a:rPr lang="en-GB" sz="2000" b="1" dirty="0">
                  <a:latin typeface="Arial" pitchFamily="34" charset="0"/>
                  <a:cs typeface="Arial" pitchFamily="34" charset="0"/>
                </a:rPr>
                <a:t>Starting right now</a:t>
              </a:r>
            </a:p>
          </p:txBody>
        </p:sp>
      </p:grpSp>
      <p:grpSp>
        <p:nvGrpSpPr>
          <p:cNvPr id="20" name="Group 19">
            <a:extLst>
              <a:ext uri="{FF2B5EF4-FFF2-40B4-BE49-F238E27FC236}">
                <a16:creationId xmlns:a16="http://schemas.microsoft.com/office/drawing/2014/main" id="{9206EA3D-6735-4CD5-9670-D7E868AEE540}"/>
              </a:ext>
            </a:extLst>
          </p:cNvPr>
          <p:cNvGrpSpPr/>
          <p:nvPr/>
        </p:nvGrpSpPr>
        <p:grpSpPr>
          <a:xfrm>
            <a:off x="4716016" y="1155583"/>
            <a:ext cx="4176464" cy="3247462"/>
            <a:chOff x="4716016" y="1155583"/>
            <a:chExt cx="4176464" cy="3247462"/>
          </a:xfrm>
        </p:grpSpPr>
        <p:grpSp>
          <p:nvGrpSpPr>
            <p:cNvPr id="7" name="Group 6">
              <a:extLst>
                <a:ext uri="{FF2B5EF4-FFF2-40B4-BE49-F238E27FC236}">
                  <a16:creationId xmlns:a16="http://schemas.microsoft.com/office/drawing/2014/main" id="{C3D2E640-DA7F-4C60-9526-F23A15B23FC7}"/>
                </a:ext>
              </a:extLst>
            </p:cNvPr>
            <p:cNvGrpSpPr/>
            <p:nvPr/>
          </p:nvGrpSpPr>
          <p:grpSpPr>
            <a:xfrm>
              <a:off x="4716016" y="1936777"/>
              <a:ext cx="4176464" cy="2466268"/>
              <a:chOff x="4909800" y="763923"/>
              <a:chExt cx="4176464" cy="2466268"/>
            </a:xfrm>
          </p:grpSpPr>
          <p:sp>
            <p:nvSpPr>
              <p:cNvPr id="2" name="TextBox 1"/>
              <p:cNvSpPr txBox="1"/>
              <p:nvPr/>
            </p:nvSpPr>
            <p:spPr>
              <a:xfrm>
                <a:off x="4909800" y="2706971"/>
                <a:ext cx="4176464" cy="523220"/>
              </a:xfrm>
              <a:prstGeom prst="rect">
                <a:avLst/>
              </a:prstGeom>
            </p:spPr>
            <p:txBody>
              <a:bodyPr wrap="square">
                <a:spAutoFit/>
              </a:bodyPr>
              <a:lstStyle>
                <a:defPPr>
                  <a:defRPr lang="en-US"/>
                </a:defPPr>
                <a:lvl1pPr algn="ctr" defTabSz="893346">
                  <a:spcBef>
                    <a:spcPct val="30000"/>
                  </a:spcBef>
                  <a:spcAft>
                    <a:spcPct val="70000"/>
                  </a:spcAft>
                  <a:defRPr b="1">
                    <a:latin typeface="Arial" pitchFamily="34" charset="0"/>
                    <a:cs typeface="Arial" pitchFamily="34" charset="0"/>
                  </a:defRPr>
                </a:lvl1pPr>
              </a:lstStyle>
              <a:p>
                <a:r>
                  <a:rPr lang="en-GB" sz="1400" dirty="0"/>
                  <a:t>Transhumanism - uploading the human mind digitally and evolving it into Superintelligence</a:t>
                </a:r>
              </a:p>
            </p:txBody>
          </p:sp>
          <p:pic>
            <p:nvPicPr>
              <p:cNvPr id="5" name="Picture 4">
                <a:extLst>
                  <a:ext uri="{FF2B5EF4-FFF2-40B4-BE49-F238E27FC236}">
                    <a16:creationId xmlns:a16="http://schemas.microsoft.com/office/drawing/2014/main" id="{89E882C5-7765-4360-9651-907851527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763923"/>
                <a:ext cx="3168352" cy="1753909"/>
              </a:xfrm>
              <a:prstGeom prst="rect">
                <a:avLst/>
              </a:prstGeom>
            </p:spPr>
          </p:pic>
        </p:grpSp>
        <p:sp>
          <p:nvSpPr>
            <p:cNvPr id="19" name="Rectangle 18">
              <a:extLst>
                <a:ext uri="{FF2B5EF4-FFF2-40B4-BE49-F238E27FC236}">
                  <a16:creationId xmlns:a16="http://schemas.microsoft.com/office/drawing/2014/main" id="{2EF77510-D05B-4C03-9117-2EE9F0AEFF51}"/>
                </a:ext>
              </a:extLst>
            </p:cNvPr>
            <p:cNvSpPr/>
            <p:nvPr/>
          </p:nvSpPr>
          <p:spPr>
            <a:xfrm>
              <a:off x="5310707" y="1155583"/>
              <a:ext cx="2917486" cy="400110"/>
            </a:xfrm>
            <a:prstGeom prst="rect">
              <a:avLst/>
            </a:prstGeom>
          </p:spPr>
          <p:txBody>
            <a:bodyPr wrap="square">
              <a:spAutoFit/>
            </a:bodyPr>
            <a:lstStyle/>
            <a:p>
              <a:pPr algn="ctr" defTabSz="893346">
                <a:spcBef>
                  <a:spcPct val="30000"/>
                </a:spcBef>
                <a:spcAft>
                  <a:spcPct val="70000"/>
                </a:spcAft>
              </a:pPr>
              <a:r>
                <a:rPr lang="en-GB" sz="2000" b="1" dirty="0">
                  <a:latin typeface="Arial" pitchFamily="34" charset="0"/>
                  <a:cs typeface="Arial" pitchFamily="34" charset="0"/>
                </a:rPr>
                <a:t>After 2030</a:t>
              </a:r>
            </a:p>
          </p:txBody>
        </p:sp>
      </p:grpSp>
    </p:spTree>
    <p:extLst>
      <p:ext uri="{BB962C8B-B14F-4D97-AF65-F5344CB8AC3E}">
        <p14:creationId xmlns:p14="http://schemas.microsoft.com/office/powerpoint/2010/main" val="40477699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An army of robo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sp>
        <p:nvSpPr>
          <p:cNvPr id="6" name="AutoShape 6" descr="An army of robo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sp>
        <p:nvSpPr>
          <p:cNvPr id="7" name="AutoShape 8" descr="An army of robo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sp>
        <p:nvSpPr>
          <p:cNvPr id="8" name="AutoShape 10" descr="An army of robots">
            <a:hlinkClick r:id="rId3"/>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sp>
        <p:nvSpPr>
          <p:cNvPr id="9" name="AutoShape 12" descr="https://i.guim.co.uk/img/media/6fa962ba5b264bdc64480cf2ece46094a5674098/0_161_6605_3962/6605.jpg?w=700&amp;q=55&amp;auto=format&amp;usm=12&amp;fit=max&amp;s=0df589e5b08df86c9152a291edb1ae9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sp>
        <p:nvSpPr>
          <p:cNvPr id="1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grpSp>
        <p:nvGrpSpPr>
          <p:cNvPr id="19" name="Group 18"/>
          <p:cNvGrpSpPr/>
          <p:nvPr/>
        </p:nvGrpSpPr>
        <p:grpSpPr>
          <a:xfrm>
            <a:off x="6833136" y="1124744"/>
            <a:ext cx="1884695" cy="2296027"/>
            <a:chOff x="7082943" y="4465191"/>
            <a:chExt cx="1884695" cy="2296027"/>
          </a:xfrm>
        </p:grpSpPr>
        <p:pic>
          <p:nvPicPr>
            <p:cNvPr id="35861" name="Picture 21" descr="Picture of Elon Musk at Space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9451" y="4465191"/>
              <a:ext cx="1768187" cy="123548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082943" y="5991777"/>
              <a:ext cx="1834561"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Elon Musk: A Million Humans Could Live on Mars by the 2060s  (announced in  2016)</a:t>
              </a:r>
            </a:p>
          </p:txBody>
        </p:sp>
      </p:grpSp>
      <p:grpSp>
        <p:nvGrpSpPr>
          <p:cNvPr id="20" name="Group 19"/>
          <p:cNvGrpSpPr/>
          <p:nvPr/>
        </p:nvGrpSpPr>
        <p:grpSpPr>
          <a:xfrm>
            <a:off x="3419872" y="1139410"/>
            <a:ext cx="2129607" cy="2280135"/>
            <a:chOff x="2575086" y="4159611"/>
            <a:chExt cx="2129607" cy="2280135"/>
          </a:xfrm>
        </p:grpSpPr>
        <p:pic>
          <p:nvPicPr>
            <p:cNvPr id="14" name="Picture 2" descr="Image result for svalbard global seed va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1479" y="4159611"/>
              <a:ext cx="1973214" cy="123269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575086" y="5670305"/>
              <a:ext cx="2129607" cy="76944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Arctic World Archive will store the world's digital heritage and valuable data (proposed 2 April 2017)</a:t>
              </a:r>
            </a:p>
          </p:txBody>
        </p:sp>
      </p:grpSp>
      <p:grpSp>
        <p:nvGrpSpPr>
          <p:cNvPr id="21" name="Group 20"/>
          <p:cNvGrpSpPr/>
          <p:nvPr/>
        </p:nvGrpSpPr>
        <p:grpSpPr>
          <a:xfrm>
            <a:off x="275495" y="1136619"/>
            <a:ext cx="2010632" cy="2245993"/>
            <a:chOff x="329120" y="4156820"/>
            <a:chExt cx="2010632" cy="2245993"/>
          </a:xfrm>
        </p:grpSpPr>
        <p:pic>
          <p:nvPicPr>
            <p:cNvPr id="35844" name="Picture 4" descr="seed-vault-interior-244.jpg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250" y="4156820"/>
              <a:ext cx="1709478" cy="12354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29120" y="5633372"/>
              <a:ext cx="2010632" cy="76944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Svalbard Global Seed Vault is a secure seed bank on the Norwegian island of Spitsbergen (started 2006)</a:t>
              </a:r>
            </a:p>
          </p:txBody>
        </p:sp>
      </p:grpSp>
      <p:sp>
        <p:nvSpPr>
          <p:cNvPr id="30" name="Text Box 6"/>
          <p:cNvSpPr txBox="1">
            <a:spLocks noChangeArrowheads="1"/>
          </p:cNvSpPr>
          <p:nvPr/>
        </p:nvSpPr>
        <p:spPr bwMode="auto">
          <a:xfrm>
            <a:off x="1475656" y="548680"/>
            <a:ext cx="6048671" cy="400110"/>
          </a:xfrm>
          <a:prstGeom prst="rect">
            <a:avLst/>
          </a:prstGeom>
          <a:solidFill>
            <a:srgbClr val="FF0000"/>
          </a:solidFill>
        </p:spPr>
        <p:txBody>
          <a:bodyPr wrap="square">
            <a:spAutoFit/>
          </a:bodyPr>
          <a:lstStyle>
            <a:defPPr>
              <a:defRPr lang="en-US"/>
            </a:defPPr>
            <a:lvl1pPr algn="ctr">
              <a:defRPr sz="2400" b="1">
                <a:solidFill>
                  <a:schemeClr val="bg1"/>
                </a:solidFill>
                <a:latin typeface="Calibri" panose="020F0502020204030204" pitchFamily="34" charset="0"/>
                <a:cs typeface="Calibri" panose="020F0502020204030204" pitchFamily="34" charset="0"/>
              </a:defRPr>
            </a:lvl1pPr>
          </a:lstStyle>
          <a:p>
            <a:pPr marL="0" marR="0" lvl="0" indent="0" algn="ctr" defTabSz="893346" rtl="0" eaLnBrk="1" fontAlgn="auto" latinLnBrk="0" hangingPunct="1">
              <a:lnSpc>
                <a:spcPct val="100000"/>
              </a:lnSpc>
              <a:buClrTx/>
              <a:buSzTx/>
              <a:buFontTx/>
              <a:buNone/>
              <a:tabLst/>
              <a:defRPr/>
            </a:pPr>
            <a:r>
              <a:rPr kumimoji="0" lang="en-GB" sz="2000" b="1" i="0" u="none" strike="noStrike" kern="1200" cap="none" spc="0" normalizeH="0" baseline="0" noProof="0" dirty="0">
                <a:ln>
                  <a:noFill/>
                </a:ln>
                <a:solidFill>
                  <a:srgbClr val="FFFF00"/>
                </a:solidFill>
                <a:effectLst/>
                <a:uLnTx/>
                <a:uFillTx/>
                <a:ea typeface="+mn-ea"/>
              </a:rPr>
              <a:t>The worst case scenario (if civilisation is destroyed)…</a:t>
            </a:r>
            <a:endParaRPr kumimoji="0" lang="en-GB" sz="2000" b="1" i="0" u="none" strike="noStrike" kern="1200" cap="none" spc="0" normalizeH="0" baseline="0" noProof="0" dirty="0">
              <a:ln>
                <a:noFill/>
              </a:ln>
              <a:solidFill>
                <a:srgbClr val="FFFF00"/>
              </a:solidFill>
              <a:effectLst/>
              <a:uLnTx/>
              <a:uFillTx/>
              <a:latin typeface="Corbel"/>
              <a:ea typeface="+mn-ea"/>
              <a:cs typeface="Arial" pitchFamily="34" charset="0"/>
            </a:endParaRPr>
          </a:p>
        </p:txBody>
      </p:sp>
      <p:sp>
        <p:nvSpPr>
          <p:cNvPr id="35" name="Rectangle 8"/>
          <p:cNvSpPr/>
          <p:nvPr/>
        </p:nvSpPr>
        <p:spPr>
          <a:xfrm>
            <a:off x="19050" y="28501"/>
            <a:ext cx="9143999" cy="461665"/>
          </a:xfrm>
          <a:prstGeom prst="rect">
            <a:avLst/>
          </a:prstGeom>
          <a:solidFill>
            <a:srgbClr val="FFC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is the World already trying to mitigate the risks? </a:t>
            </a:r>
            <a:endPar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E9D03ACB-EEB0-4339-A88B-A895D41F90ED}"/>
              </a:ext>
            </a:extLst>
          </p:cNvPr>
          <p:cNvGrpSpPr/>
          <p:nvPr/>
        </p:nvGrpSpPr>
        <p:grpSpPr>
          <a:xfrm>
            <a:off x="185906" y="4164818"/>
            <a:ext cx="2523552" cy="2112564"/>
            <a:chOff x="2287053" y="739755"/>
            <a:chExt cx="2523552" cy="2112564"/>
          </a:xfrm>
        </p:grpSpPr>
        <p:sp>
          <p:nvSpPr>
            <p:cNvPr id="38" name="Rectangle 37">
              <a:extLst>
                <a:ext uri="{FF2B5EF4-FFF2-40B4-BE49-F238E27FC236}">
                  <a16:creationId xmlns:a16="http://schemas.microsoft.com/office/drawing/2014/main" id="{4D86658E-E735-4080-AFA1-758659486035}"/>
                </a:ext>
              </a:extLst>
            </p:cNvPr>
            <p:cNvSpPr/>
            <p:nvPr/>
          </p:nvSpPr>
          <p:spPr>
            <a:xfrm>
              <a:off x="2287053" y="1913600"/>
              <a:ext cx="2523552" cy="938719"/>
            </a:xfrm>
            <a:prstGeom prst="rect">
              <a:avLst/>
            </a:prstGeom>
          </p:spPr>
          <p:txBody>
            <a:bodyPr wrap="square">
              <a:spAutoFit/>
            </a:bodyPr>
            <a:lstStyle/>
            <a:p>
              <a:pPr lvl="0">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Google, Facebook, Amazon, IBM and Microsoft created a new AI partnership to minimize the AI risk and </a:t>
              </a:r>
              <a:r>
                <a:rPr lang="en-GB" sz="1100" b="1" dirty="0">
                  <a:solidFill>
                    <a:srgbClr val="FFFFFF"/>
                  </a:solidFill>
                  <a:latin typeface="Arial" panose="020B0604020202020204" pitchFamily="34" charset="0"/>
                  <a:cs typeface="Arial" panose="020B0604020202020204" pitchFamily="34" charset="0"/>
                </a:rPr>
                <a:t>set research and development standards </a:t>
              </a: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(Oct.2016)</a:t>
              </a:r>
            </a:p>
          </p:txBody>
        </p:sp>
        <p:pic>
          <p:nvPicPr>
            <p:cNvPr id="39" name="Picture 13">
              <a:extLst>
                <a:ext uri="{FF2B5EF4-FFF2-40B4-BE49-F238E27FC236}">
                  <a16:creationId xmlns:a16="http://schemas.microsoft.com/office/drawing/2014/main" id="{DED7FF9E-23BD-4533-84EF-5C00D8FDE03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760" y="739755"/>
              <a:ext cx="1602282" cy="111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 name="Group 39">
            <a:extLst>
              <a:ext uri="{FF2B5EF4-FFF2-40B4-BE49-F238E27FC236}">
                <a16:creationId xmlns:a16="http://schemas.microsoft.com/office/drawing/2014/main" id="{2A89E1DB-DFD2-44E6-B771-ECB31BD3D4C1}"/>
              </a:ext>
            </a:extLst>
          </p:cNvPr>
          <p:cNvGrpSpPr/>
          <p:nvPr/>
        </p:nvGrpSpPr>
        <p:grpSpPr>
          <a:xfrm>
            <a:off x="3414977" y="4164694"/>
            <a:ext cx="2245164" cy="2103373"/>
            <a:chOff x="5004047" y="668381"/>
            <a:chExt cx="2245164" cy="2103373"/>
          </a:xfrm>
        </p:grpSpPr>
        <p:pic>
          <p:nvPicPr>
            <p:cNvPr id="41" name="Picture 15" descr="ibm ceo">
              <a:extLst>
                <a:ext uri="{FF2B5EF4-FFF2-40B4-BE49-F238E27FC236}">
                  <a16:creationId xmlns:a16="http://schemas.microsoft.com/office/drawing/2014/main" id="{FD55809E-A8B6-4D31-883A-D3D9584A69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3876" y="668381"/>
              <a:ext cx="1584176" cy="1055266"/>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39D5DDDB-A8E3-4F71-8BA4-B8132272737B}"/>
                </a:ext>
              </a:extLst>
            </p:cNvPr>
            <p:cNvSpPr/>
            <p:nvPr/>
          </p:nvSpPr>
          <p:spPr>
            <a:xfrm>
              <a:off x="5004047" y="1833035"/>
              <a:ext cx="2245164" cy="9387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IBM’s CEO Ginni Rometty: In 5 years, Watson A.I. will be behind your every decision, </a:t>
              </a:r>
              <a:r>
                <a:rPr kumimoji="0" lang="en-GB" sz="1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but it will be </a:t>
              </a:r>
              <a:r>
                <a:rPr lang="en-GB" sz="1100" b="1" dirty="0">
                  <a:solidFill>
                    <a:srgbClr val="FF0000"/>
                  </a:solidFill>
                  <a:latin typeface="Arial" panose="020B0604020202020204" pitchFamily="34" charset="0"/>
                  <a:cs typeface="Arial" panose="020B0604020202020204" pitchFamily="34" charset="0"/>
                </a:rPr>
                <a:t>segmented </a:t>
              </a:r>
              <a:r>
                <a:rPr kumimoji="0" lang="en-GB" sz="1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rather than general AI </a:t>
              </a: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(Oct. 2016)</a:t>
              </a:r>
            </a:p>
          </p:txBody>
        </p:sp>
      </p:grpSp>
      <p:grpSp>
        <p:nvGrpSpPr>
          <p:cNvPr id="43" name="Group 42">
            <a:extLst>
              <a:ext uri="{FF2B5EF4-FFF2-40B4-BE49-F238E27FC236}">
                <a16:creationId xmlns:a16="http://schemas.microsoft.com/office/drawing/2014/main" id="{A800D30B-2C43-4212-B7B5-51F525155D01}"/>
              </a:ext>
            </a:extLst>
          </p:cNvPr>
          <p:cNvGrpSpPr/>
          <p:nvPr/>
        </p:nvGrpSpPr>
        <p:grpSpPr>
          <a:xfrm>
            <a:off x="6833717" y="4164694"/>
            <a:ext cx="1859293" cy="1622841"/>
            <a:chOff x="7177203" y="836712"/>
            <a:chExt cx="1859293" cy="1622841"/>
          </a:xfrm>
        </p:grpSpPr>
        <p:pic>
          <p:nvPicPr>
            <p:cNvPr id="44" name="Picture 17" descr="https://futureoflife.org/wp-content/uploads/2017/01/AI-principles-1030x386.png?x33688">
              <a:extLst>
                <a:ext uri="{FF2B5EF4-FFF2-40B4-BE49-F238E27FC236}">
                  <a16:creationId xmlns:a16="http://schemas.microsoft.com/office/drawing/2014/main" id="{0CC09073-D278-46D1-B884-BAC33FAF394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3210" y="836712"/>
              <a:ext cx="1753286" cy="1119773"/>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3CA950E0-51FE-443A-9B79-B136E36CF898}"/>
                </a:ext>
              </a:extLst>
            </p:cNvPr>
            <p:cNvSpPr/>
            <p:nvPr/>
          </p:nvSpPr>
          <p:spPr>
            <a:xfrm>
              <a:off x="7177203" y="2028666"/>
              <a:ext cx="1734801"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23 Asilomar Principles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(January 2017) </a:t>
              </a:r>
            </a:p>
          </p:txBody>
        </p:sp>
      </p:grpSp>
      <p:sp>
        <p:nvSpPr>
          <p:cNvPr id="46" name="Text Box 6">
            <a:extLst>
              <a:ext uri="{FF2B5EF4-FFF2-40B4-BE49-F238E27FC236}">
                <a16:creationId xmlns:a16="http://schemas.microsoft.com/office/drawing/2014/main" id="{F0E1CDC8-9843-48D5-A3BD-0F6C71AE8E69}"/>
              </a:ext>
            </a:extLst>
          </p:cNvPr>
          <p:cNvSpPr txBox="1">
            <a:spLocks noChangeArrowheads="1"/>
          </p:cNvSpPr>
          <p:nvPr/>
        </p:nvSpPr>
        <p:spPr bwMode="auto">
          <a:xfrm>
            <a:off x="1475655" y="3501008"/>
            <a:ext cx="6048672" cy="400110"/>
          </a:xfrm>
          <a:prstGeom prst="rect">
            <a:avLst/>
          </a:prstGeom>
          <a:solidFill>
            <a:srgbClr val="FF0000"/>
          </a:solidFill>
        </p:spPr>
        <p:txBody>
          <a:bodyPr wrap="square">
            <a:spAutoFit/>
          </a:bodyPr>
          <a:lstStyle>
            <a:defPPr>
              <a:defRPr lang="en-US"/>
            </a:defPPr>
            <a:lvl1pPr algn="ctr">
              <a:defRPr sz="2400" b="1">
                <a:solidFill>
                  <a:schemeClr val="bg1"/>
                </a:solidFill>
                <a:latin typeface="Calibri" panose="020F0502020204030204" pitchFamily="34" charset="0"/>
                <a:cs typeface="Calibri" panose="020F0502020204030204" pitchFamily="34" charset="0"/>
              </a:defRPr>
            </a:lvl1pPr>
          </a:lstStyle>
          <a:p>
            <a:pPr marL="0" marR="0" lvl="0" indent="0" algn="ctr" defTabSz="893346" rtl="0" eaLnBrk="1" fontAlgn="auto" latinLnBrk="0" hangingPunct="1">
              <a:lnSpc>
                <a:spcPct val="100000"/>
              </a:lnSpc>
              <a:spcBef>
                <a:spcPct val="30000"/>
              </a:spcBef>
              <a:spcAft>
                <a:spcPct val="70000"/>
              </a:spcAft>
              <a:buClrTx/>
              <a:buSzTx/>
              <a:buFontTx/>
              <a:buNone/>
              <a:tabLst/>
              <a:defRPr/>
            </a:pPr>
            <a:r>
              <a:rPr kumimoji="0" lang="en-GB" sz="2000" b="1" i="0" u="none" strike="noStrike" kern="1200" cap="none" spc="0" normalizeH="0" baseline="0" noProof="0" dirty="0">
                <a:ln>
                  <a:noFill/>
                </a:ln>
                <a:solidFill>
                  <a:srgbClr val="FFFF00"/>
                </a:solidFill>
                <a:effectLst/>
                <a:uLnTx/>
                <a:uFillTx/>
                <a:ea typeface="+mn-ea"/>
              </a:rPr>
              <a:t>The best case scenario  - controlling </a:t>
            </a:r>
            <a:r>
              <a:rPr lang="en-GB" sz="2000" dirty="0">
                <a:solidFill>
                  <a:srgbClr val="FFFF00"/>
                </a:solidFill>
              </a:rPr>
              <a:t>Superintelligence</a:t>
            </a:r>
          </a:p>
        </p:txBody>
      </p:sp>
      <p:pic>
        <p:nvPicPr>
          <p:cNvPr id="29" name="Picture 2" descr="D:\A Sustensis Websites\Images professional\_eswpic_00103.png">
            <a:extLst>
              <a:ext uri="{FF2B5EF4-FFF2-40B4-BE49-F238E27FC236}">
                <a16:creationId xmlns:a16="http://schemas.microsoft.com/office/drawing/2014/main" id="{3CDF6AA2-3EBC-4FAC-90A9-CBFC1AAA5FA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12765" y="6230523"/>
            <a:ext cx="221710" cy="225974"/>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6">
            <a:extLst>
              <a:ext uri="{FF2B5EF4-FFF2-40B4-BE49-F238E27FC236}">
                <a16:creationId xmlns:a16="http://schemas.microsoft.com/office/drawing/2014/main" id="{E19041F9-1E52-4B97-BEC2-C2AEF06AD2EB}"/>
              </a:ext>
            </a:extLst>
          </p:cNvPr>
          <p:cNvSpPr txBox="1">
            <a:spLocks noChangeArrowheads="1"/>
          </p:cNvSpPr>
          <p:nvPr/>
        </p:nvSpPr>
        <p:spPr bwMode="auto">
          <a:xfrm>
            <a:off x="2843808" y="6343510"/>
            <a:ext cx="3096344" cy="400110"/>
          </a:xfrm>
          <a:prstGeom prst="rect">
            <a:avLst/>
          </a:prstGeom>
          <a:solidFill>
            <a:srgbClr val="FF0000"/>
          </a:solidFill>
        </p:spPr>
        <p:txBody>
          <a:bodyPr wrap="square">
            <a:spAutoFit/>
          </a:bodyPr>
          <a:lstStyle>
            <a:defPPr>
              <a:defRPr lang="en-US"/>
            </a:defPPr>
            <a:lvl1pPr algn="ctr">
              <a:defRPr sz="2400" b="1">
                <a:solidFill>
                  <a:schemeClr val="bg1"/>
                </a:solidFill>
                <a:latin typeface="Calibri" panose="020F0502020204030204" pitchFamily="34" charset="0"/>
                <a:cs typeface="Calibri" panose="020F0502020204030204" pitchFamily="34" charset="0"/>
              </a:defRPr>
            </a:lvl1pPr>
          </a:lstStyle>
          <a:p>
            <a:pPr marL="0" marR="0" lvl="0" indent="0" algn="ctr" defTabSz="893346" rtl="0" eaLnBrk="1" fontAlgn="auto" latinLnBrk="0" hangingPunct="1">
              <a:lnSpc>
                <a:spcPct val="100000"/>
              </a:lnSpc>
              <a:spcBef>
                <a:spcPct val="30000"/>
              </a:spcBef>
              <a:spcAft>
                <a:spcPct val="70000"/>
              </a:spcAft>
              <a:buClrTx/>
              <a:buSzTx/>
              <a:buFontTx/>
              <a:buNone/>
              <a:tabLst/>
              <a:defRPr/>
            </a:pPr>
            <a:r>
              <a:rPr kumimoji="0" lang="en-GB" sz="2000" b="1" i="0" u="none" strike="noStrike" kern="1200" cap="none" spc="0" normalizeH="0" baseline="0" noProof="0" dirty="0">
                <a:ln>
                  <a:noFill/>
                </a:ln>
                <a:solidFill>
                  <a:srgbClr val="FFFF00"/>
                </a:solidFill>
                <a:effectLst/>
                <a:uLnTx/>
                <a:uFillTx/>
                <a:ea typeface="+mn-ea"/>
              </a:rPr>
              <a:t>But what is the UN?</a:t>
            </a:r>
            <a:endParaRPr lang="en-GB" sz="2000" dirty="0">
              <a:solidFill>
                <a:srgbClr val="FFFF00"/>
              </a:solidFill>
            </a:endParaRPr>
          </a:p>
        </p:txBody>
      </p:sp>
    </p:spTree>
    <p:extLst>
      <p:ext uri="{BB962C8B-B14F-4D97-AF65-F5344CB8AC3E}">
        <p14:creationId xmlns:p14="http://schemas.microsoft.com/office/powerpoint/2010/main" val="6596434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6"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ext Box 6"/>
          <p:cNvSpPr txBox="1">
            <a:spLocks noChangeArrowheads="1"/>
          </p:cNvSpPr>
          <p:nvPr/>
        </p:nvSpPr>
        <p:spPr bwMode="auto">
          <a:xfrm>
            <a:off x="-161" y="620688"/>
            <a:ext cx="9199562" cy="3208318"/>
          </a:xfrm>
          <a:prstGeom prst="rect">
            <a:avLst/>
          </a:prstGeom>
          <a:noFill/>
          <a:ln>
            <a:noFill/>
          </a:ln>
          <a:effectLst/>
        </p:spPr>
        <p:txBody>
          <a:bodyPr wrap="square" lIns="90233" tIns="44325" rIns="90233" bIns="44325">
            <a:spAutoFit/>
          </a:bodyPr>
          <a:lstStyle>
            <a:defPPr>
              <a:defRPr lang="en-US"/>
            </a:defPPr>
            <a:lvl1pPr algn="ctr" defTabSz="759835" eaLnBrk="0" fontAlgn="base" hangingPunct="0">
              <a:spcBef>
                <a:spcPct val="0"/>
              </a:spcBef>
              <a:spcAft>
                <a:spcPct val="0"/>
              </a:spcAft>
              <a:defRPr b="1">
                <a:solidFill>
                  <a:srgbClr val="FFFF00"/>
                </a:solidFill>
                <a:latin typeface="Arial" charset="0"/>
              </a:defRPr>
            </a:lvl1pPr>
          </a:lstStyle>
          <a:p>
            <a:pPr marL="457200" marR="0" lvl="0" indent="-457200" algn="l" defTabSz="893346" rtl="0" eaLnBrk="1" fontAlgn="auto" latinLnBrk="0" hangingPunct="1">
              <a:lnSpc>
                <a:spcPct val="100000"/>
              </a:lnSpc>
              <a:spcBef>
                <a:spcPts val="500"/>
              </a:spcBef>
              <a:spcAft>
                <a:spcPts val="2000"/>
              </a:spcAft>
              <a:buClrTx/>
              <a:buSzTx/>
              <a:buFont typeface="+mj-lt"/>
              <a:buAutoNum type="arabicPeriod"/>
              <a:tabLst/>
              <a:defRPr/>
            </a:pPr>
            <a:r>
              <a:rPr kumimoji="0" lang="en-GB" sz="2300" b="1" i="0" u="none" strike="noStrike" kern="1200" cap="none" spc="0" normalizeH="0" baseline="0" noProof="0" dirty="0">
                <a:ln>
                  <a:noFill/>
                </a:ln>
                <a:solidFill>
                  <a:srgbClr val="FFFF00"/>
                </a:solidFill>
                <a:effectLst/>
                <a:uLnTx/>
                <a:uFillTx/>
                <a:latin typeface="Arial" charset="0"/>
                <a:ea typeface="+mn-ea"/>
                <a:cs typeface="+mn-cs"/>
              </a:rPr>
              <a:t>Existential risks we face require fast action, while the world’s organisations act very slowly Paris Agreement (20 years)</a:t>
            </a:r>
          </a:p>
          <a:p>
            <a:pPr marL="457200" marR="0" lvl="0" indent="-457200" algn="l" defTabSz="893346" rtl="0" eaLnBrk="1" fontAlgn="auto" latinLnBrk="0" hangingPunct="1">
              <a:lnSpc>
                <a:spcPct val="100000"/>
              </a:lnSpc>
              <a:spcBef>
                <a:spcPts val="500"/>
              </a:spcBef>
              <a:spcAft>
                <a:spcPts val="2000"/>
              </a:spcAft>
              <a:buClrTx/>
              <a:buSzTx/>
              <a:buFont typeface="+mj-lt"/>
              <a:buAutoNum type="arabicPeriod"/>
              <a:tabLst/>
              <a:defRPr/>
            </a:pPr>
            <a:r>
              <a:rPr kumimoji="0" lang="en-GB" sz="2300" b="1" i="0" u="none" strike="noStrike" kern="1200" cap="none" spc="0" normalizeH="0" baseline="0" noProof="0" dirty="0">
                <a:ln>
                  <a:noFill/>
                </a:ln>
                <a:solidFill>
                  <a:srgbClr val="FFFF00"/>
                </a:solidFill>
                <a:effectLst/>
                <a:uLnTx/>
                <a:uFillTx/>
                <a:latin typeface="Arial" charset="0"/>
                <a:ea typeface="+mn-ea"/>
                <a:cs typeface="+mn-cs"/>
              </a:rPr>
              <a:t>People want more freedom and more control, (think Brexit, Trump) while we need to give up some of our freedoms and national sovereignty to preserve humanity (swarm behaviour)</a:t>
            </a:r>
          </a:p>
          <a:p>
            <a:pPr marL="457200" marR="0" lvl="0" indent="-457200" algn="l" defTabSz="893346" rtl="0" eaLnBrk="1" fontAlgn="auto" latinLnBrk="0" hangingPunct="1">
              <a:lnSpc>
                <a:spcPct val="100000"/>
              </a:lnSpc>
              <a:spcBef>
                <a:spcPts val="500"/>
              </a:spcBef>
              <a:spcAft>
                <a:spcPts val="2000"/>
              </a:spcAft>
              <a:buClrTx/>
              <a:buSzTx/>
              <a:buFont typeface="+mj-lt"/>
              <a:buAutoNum type="arabicPeriod"/>
              <a:tabLst/>
              <a:defRPr/>
            </a:pPr>
            <a:r>
              <a:rPr kumimoji="0" lang="en-GB" sz="2300" b="1" i="0" u="none" strike="noStrike" kern="1200" cap="none" spc="0" normalizeH="0" baseline="0" noProof="0" dirty="0">
                <a:ln>
                  <a:noFill/>
                </a:ln>
                <a:solidFill>
                  <a:srgbClr val="FFFF00"/>
                </a:solidFill>
                <a:effectLst/>
                <a:uLnTx/>
                <a:uFillTx/>
                <a:latin typeface="Arial" charset="0"/>
                <a:ea typeface="+mn-ea"/>
                <a:cs typeface="+mn-cs"/>
              </a:rPr>
              <a:t>Most people can’t see beyond tomorrow and act emotionally, while we need to see the big picture and act rationally </a:t>
            </a:r>
          </a:p>
        </p:txBody>
      </p:sp>
      <p:sp>
        <p:nvSpPr>
          <p:cNvPr id="1048714" name="Text Box 6"/>
          <p:cNvSpPr txBox="1">
            <a:spLocks noChangeArrowheads="1"/>
          </p:cNvSpPr>
          <p:nvPr/>
        </p:nvSpPr>
        <p:spPr bwMode="auto">
          <a:xfrm>
            <a:off x="32023" y="0"/>
            <a:ext cx="9135194" cy="461665"/>
          </a:xfrm>
          <a:prstGeom prst="rect">
            <a:avLst/>
          </a:prstGeom>
          <a:solidFill>
            <a:srgbClr val="FFC000"/>
          </a:solidFill>
        </p:spPr>
        <p:txBody>
          <a:bodyPr wrap="square">
            <a:spAutoFit/>
          </a:bodyPr>
          <a:lstStyle>
            <a:defPPr>
              <a:defRPr lang="en-US"/>
            </a:defPPr>
            <a:lvl1pPr algn="ctr">
              <a:defRPr sz="2400" b="1">
                <a:solidFill>
                  <a:schemeClr val="bg1"/>
                </a:solidFill>
                <a:latin typeface="Calibri" panose="020F0502020204030204" pitchFamily="34" charset="0"/>
                <a:cs typeface="Calibri" panose="020F0502020204030204" pitchFamily="34" charset="0"/>
              </a:defRPr>
            </a:lvl1pPr>
          </a:lstStyle>
          <a:p>
            <a:pPr marL="0" marR="0" lvl="0" indent="0" algn="ctr" defTabSz="893346" rtl="0" eaLnBrk="1" fontAlgn="auto" latinLnBrk="0" hangingPunct="1">
              <a:lnSpc>
                <a:spcPct val="100000"/>
              </a:lnSpc>
              <a:spcBef>
                <a:spcPct val="30000"/>
              </a:spcBef>
              <a:spcAft>
                <a:spcPct val="70000"/>
              </a:spcAft>
              <a:buClrTx/>
              <a:buSzTx/>
              <a:buFontTx/>
              <a:buNone/>
              <a:tabLst/>
              <a:defRPr/>
            </a:pPr>
            <a:r>
              <a:rPr kumimoji="0" lang="en-GB" b="1" i="0" u="none" strike="noStrike" kern="1200" cap="none" spc="0" normalizeH="0" baseline="0" noProof="0" dirty="0">
                <a:ln>
                  <a:noFill/>
                </a:ln>
                <a:solidFill>
                  <a:srgbClr val="000000"/>
                </a:solidFill>
                <a:effectLst/>
                <a:uLnTx/>
                <a:uFillTx/>
              </a:rPr>
              <a:t>Anyone wanting to improve the situation faces three problems</a:t>
            </a:r>
          </a:p>
        </p:txBody>
      </p:sp>
      <p:sp>
        <p:nvSpPr>
          <p:cNvPr id="6" name="Rectangle 5">
            <a:extLst>
              <a:ext uri="{FF2B5EF4-FFF2-40B4-BE49-F238E27FC236}">
                <a16:creationId xmlns:a16="http://schemas.microsoft.com/office/drawing/2014/main" id="{CD768684-B15B-41AF-92DB-3B04F9B99839}"/>
              </a:ext>
            </a:extLst>
          </p:cNvPr>
          <p:cNvSpPr>
            <a:spLocks noChangeArrowheads="1"/>
          </p:cNvSpPr>
          <p:nvPr/>
        </p:nvSpPr>
        <p:spPr bwMode="auto">
          <a:xfrm>
            <a:off x="498067" y="6309320"/>
            <a:ext cx="8147865" cy="400110"/>
          </a:xfrm>
          <a:prstGeom prst="rect">
            <a:avLst/>
          </a:prstGeom>
          <a:solidFill>
            <a:srgbClr val="FF0000"/>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00"/>
                </a:solidFill>
                <a:effectLst/>
                <a:uLnTx/>
                <a:uFillTx/>
                <a:latin typeface="Calibri" panose="020F0502020204030204" pitchFamily="34" charset="0"/>
                <a:ea typeface="华文楷体" panose="02010600040101010101" pitchFamily="2" charset="-122"/>
                <a:cs typeface="Calibri" panose="020F0502020204030204" pitchFamily="34" charset="0"/>
              </a:rPr>
              <a:t>So, who could take the</a:t>
            </a:r>
            <a:r>
              <a:rPr lang="en-US" altLang="zh-CN" sz="2000" b="1" dirty="0">
                <a:solidFill>
                  <a:srgbClr val="FFFF00"/>
                </a:solidFill>
                <a:latin typeface="Calibri" panose="020F0502020204030204" pitchFamily="34" charset="0"/>
                <a:ea typeface="华文楷体" panose="02010600040101010101" pitchFamily="2" charset="-122"/>
                <a:cs typeface="Calibri" panose="020F0502020204030204" pitchFamily="34" charset="0"/>
              </a:rPr>
              <a:t> ultimate responsibility for saving the human species</a:t>
            </a:r>
            <a:r>
              <a:rPr kumimoji="0" lang="en-US" altLang="zh-CN" sz="2000" b="1" i="0" u="none" strike="noStrike" kern="1200" cap="none" spc="0" normalizeH="0" baseline="0" noProof="0" dirty="0">
                <a:ln>
                  <a:noFill/>
                </a:ln>
                <a:solidFill>
                  <a:srgbClr val="FFFF00"/>
                </a:solidFill>
                <a:effectLst/>
                <a:uLnTx/>
                <a:uFillTx/>
                <a:latin typeface="Calibri" panose="020F0502020204030204" pitchFamily="34" charset="0"/>
                <a:ea typeface="华文楷体" panose="02010600040101010101" pitchFamily="2" charset="-122"/>
                <a:cs typeface="Calibri" panose="020F0502020204030204" pitchFamily="34" charset="0"/>
              </a:rPr>
              <a:t>?</a:t>
            </a:r>
          </a:p>
        </p:txBody>
      </p:sp>
      <p:pic>
        <p:nvPicPr>
          <p:cNvPr id="5" name="Picture 2" descr="D:\A Sustensis Websites\Images professional\_eswpic_00103.png">
            <a:extLst>
              <a:ext uri="{FF2B5EF4-FFF2-40B4-BE49-F238E27FC236}">
                <a16:creationId xmlns:a16="http://schemas.microsoft.com/office/drawing/2014/main" id="{6AE07377-315F-4B19-B000-D50369FABA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8AB389A-D985-481B-B917-2E791B156A81}"/>
              </a:ext>
            </a:extLst>
          </p:cNvPr>
          <p:cNvSpPr/>
          <p:nvPr/>
        </p:nvSpPr>
        <p:spPr>
          <a:xfrm>
            <a:off x="323528" y="3798878"/>
            <a:ext cx="8640960" cy="1077218"/>
          </a:xfrm>
          <a:prstGeom prst="rect">
            <a:avLst/>
          </a:prstGeom>
        </p:spPr>
        <p:txBody>
          <a:bodyPr wrap="square">
            <a:spAutoFit/>
          </a:bodyPr>
          <a:lstStyle/>
          <a:p>
            <a:pPr marL="0" marR="0" lvl="0" indent="0" algn="ctr" defTabSz="893346" rtl="0" eaLnBrk="1" fontAlgn="auto" latinLnBrk="0" hangingPunct="1">
              <a:lnSpc>
                <a:spcPct val="100000"/>
              </a:lnSpc>
              <a:spcBef>
                <a:spcPts val="500"/>
              </a:spcBef>
              <a:spcAft>
                <a:spcPts val="200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orbel"/>
                <a:ea typeface="+mn-ea"/>
                <a:cs typeface="+mn-cs"/>
              </a:rPr>
              <a:t>UN is the best example of Humanity’s inability to act in a swarm-like fashion</a:t>
            </a:r>
          </a:p>
        </p:txBody>
      </p:sp>
      <p:grpSp>
        <p:nvGrpSpPr>
          <p:cNvPr id="8" name="Group 7">
            <a:extLst>
              <a:ext uri="{FF2B5EF4-FFF2-40B4-BE49-F238E27FC236}">
                <a16:creationId xmlns:a16="http://schemas.microsoft.com/office/drawing/2014/main" id="{FF9AE0CA-EC16-4956-BF1E-F906AAD82921}"/>
              </a:ext>
            </a:extLst>
          </p:cNvPr>
          <p:cNvGrpSpPr/>
          <p:nvPr/>
        </p:nvGrpSpPr>
        <p:grpSpPr>
          <a:xfrm>
            <a:off x="2411760" y="5053239"/>
            <a:ext cx="4968552" cy="1071641"/>
            <a:chOff x="-1980729" y="1357541"/>
            <a:chExt cx="4968552" cy="1071641"/>
          </a:xfrm>
        </p:grpSpPr>
        <p:pic>
          <p:nvPicPr>
            <p:cNvPr id="9" name="Picture 2" descr="https://www.unisdr.org/files/cache-image-resizer/ee234104c72efa81621b7330546ec625-450x0.jpg">
              <a:extLst>
                <a:ext uri="{FF2B5EF4-FFF2-40B4-BE49-F238E27FC236}">
                  <a16:creationId xmlns:a16="http://schemas.microsoft.com/office/drawing/2014/main" id="{97D3AFA2-B13D-4443-896B-F0C392C787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729" y="1357541"/>
              <a:ext cx="1133414" cy="107164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CE171FA-1711-4376-9321-17CF5936409C}"/>
                </a:ext>
              </a:extLst>
            </p:cNvPr>
            <p:cNvSpPr/>
            <p:nvPr/>
          </p:nvSpPr>
          <p:spPr>
            <a:xfrm>
              <a:off x="-468561" y="1596928"/>
              <a:ext cx="3456384" cy="6001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 Dr. R. Glasser, the Special Representative of the UN Secretary-General for Disaster Risk Reduction, January 2016)</a:t>
              </a:r>
            </a:p>
          </p:txBody>
        </p:sp>
      </p:grpSp>
    </p:spTree>
    <p:extLst>
      <p:ext uri="{BB962C8B-B14F-4D97-AF65-F5344CB8AC3E}">
        <p14:creationId xmlns:p14="http://schemas.microsoft.com/office/powerpoint/2010/main" val="2789243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7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7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3" grpId="0" build="p"/>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176" y="1051254"/>
            <a:ext cx="7992888" cy="1077218"/>
          </a:xfrm>
          <a:prstGeom prst="rect">
            <a:avLst/>
          </a:prstGeom>
        </p:spPr>
        <p:txBody>
          <a:bodyPr wrap="square">
            <a:spAutoFit/>
          </a:bodyPr>
          <a:lstStyle/>
          <a:p>
            <a:pPr lvl="0" algn="ctr" defTabSz="893346">
              <a:spcBef>
                <a:spcPts val="500"/>
              </a:spcBef>
              <a:spcAft>
                <a:spcPts val="2000"/>
              </a:spcAft>
            </a:pPr>
            <a:r>
              <a:rPr lang="en-GB" sz="3200" b="1" dirty="0">
                <a:solidFill>
                  <a:srgbClr val="FF0000"/>
                </a:solidFill>
              </a:rPr>
              <a:t>We have already run out of time to create a new Supranational Organization</a:t>
            </a:r>
          </a:p>
        </p:txBody>
      </p:sp>
      <p:sp>
        <p:nvSpPr>
          <p:cNvPr id="5" name="Rectangle 4"/>
          <p:cNvSpPr/>
          <p:nvPr/>
        </p:nvSpPr>
        <p:spPr>
          <a:xfrm>
            <a:off x="29043" y="2995470"/>
            <a:ext cx="9049000" cy="2062103"/>
          </a:xfrm>
          <a:prstGeom prst="rect">
            <a:avLst/>
          </a:prstGeom>
        </p:spPr>
        <p:txBody>
          <a:bodyPr wrap="square">
            <a:spAutoFit/>
          </a:bodyPr>
          <a:lstStyle/>
          <a:p>
            <a:pPr lvl="0" algn="ctr" defTabSz="893346">
              <a:spcBef>
                <a:spcPts val="500"/>
              </a:spcBef>
              <a:spcAft>
                <a:spcPts val="2000"/>
              </a:spcAft>
            </a:pPr>
            <a:r>
              <a:rPr lang="en-GB" sz="3200" b="1" dirty="0">
                <a:solidFill>
                  <a:srgbClr val="FFFF00"/>
                </a:solidFill>
              </a:rPr>
              <a:t>A pragmatic solution is to adapt an existing Organization and transform it into a  Supranational Organization</a:t>
            </a:r>
            <a:br>
              <a:rPr lang="en-GB" sz="3200" b="1" dirty="0">
                <a:solidFill>
                  <a:srgbClr val="FFFF00"/>
                </a:solidFill>
              </a:rPr>
            </a:br>
            <a:r>
              <a:rPr lang="en-GB" sz="3200" b="1" dirty="0">
                <a:solidFill>
                  <a:srgbClr val="FFFF00"/>
                </a:solidFill>
              </a:rPr>
              <a:t>acting as the World Government</a:t>
            </a:r>
          </a:p>
        </p:txBody>
      </p:sp>
      <p:sp>
        <p:nvSpPr>
          <p:cNvPr id="6" name="Rectangle 5"/>
          <p:cNvSpPr/>
          <p:nvPr/>
        </p:nvSpPr>
        <p:spPr>
          <a:xfrm>
            <a:off x="1755304" y="5698173"/>
            <a:ext cx="5688632" cy="461665"/>
          </a:xfrm>
          <a:prstGeom prst="rect">
            <a:avLst/>
          </a:prstGeom>
          <a:solidFill>
            <a:srgbClr val="FF0000"/>
          </a:solidFill>
        </p:spPr>
        <p:txBody>
          <a:bodyPr wrap="square">
            <a:spAutoFit/>
          </a:bodyPr>
          <a:lstStyle/>
          <a:p>
            <a:pPr lvl="0" algn="ctr" defTabSz="893346">
              <a:spcBef>
                <a:spcPts val="500"/>
              </a:spcBef>
              <a:spcAft>
                <a:spcPts val="2000"/>
              </a:spcAft>
            </a:pPr>
            <a:r>
              <a:rPr lang="en-GB" sz="2400" b="1" dirty="0">
                <a:solidFill>
                  <a:srgbClr val="FFFF00"/>
                </a:solidFill>
              </a:rPr>
              <a:t>So, who has the best capability to do it?</a:t>
            </a:r>
          </a:p>
        </p:txBody>
      </p:sp>
      <p:pic>
        <p:nvPicPr>
          <p:cNvPr id="7" name="Picture 2" descr="D:\A Sustensis Websites\Images professional\_eswpic_00103.png">
            <a:extLst>
              <a:ext uri="{FF2B5EF4-FFF2-40B4-BE49-F238E27FC236}">
                <a16:creationId xmlns:a16="http://schemas.microsoft.com/office/drawing/2014/main" id="{E95A2687-CC0A-4568-AE1E-D5E29B350E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8952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935596" y="476672"/>
            <a:ext cx="7272808"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orbel"/>
                <a:ea typeface="+mn-ea"/>
                <a:cs typeface="+mn-cs"/>
              </a:rPr>
              <a:t>Which organization could take the role of the World Government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latin typeface="Corbel"/>
              </a:rPr>
              <a:t>to fight existential risks such as Superintelligence</a:t>
            </a:r>
            <a:r>
              <a:rPr kumimoji="0" lang="en-GB" sz="2000" b="1" i="0" u="none" strike="noStrike" kern="1200" cap="none" spc="0" normalizeH="0" baseline="0" noProof="0" dirty="0">
                <a:ln>
                  <a:noFill/>
                </a:ln>
                <a:solidFill>
                  <a:srgbClr val="FF0000"/>
                </a:solidFill>
                <a:effectLst/>
                <a:uLnTx/>
                <a:uFillTx/>
                <a:latin typeface="Corbel"/>
                <a:ea typeface="+mn-ea"/>
                <a:cs typeface="+mn-cs"/>
              </a:rPr>
              <a:t> ?</a:t>
            </a:r>
          </a:p>
        </p:txBody>
      </p:sp>
      <p:graphicFrame>
        <p:nvGraphicFramePr>
          <p:cNvPr id="4" name="Object 3">
            <a:extLst>
              <a:ext uri="{FF2B5EF4-FFF2-40B4-BE49-F238E27FC236}">
                <a16:creationId xmlns:a16="http://schemas.microsoft.com/office/drawing/2014/main" id="{9010CF14-2247-4DD6-A94E-992079B72E7B}"/>
              </a:ext>
            </a:extLst>
          </p:cNvPr>
          <p:cNvGraphicFramePr>
            <a:graphicFrameLocks noChangeAspect="1"/>
          </p:cNvGraphicFramePr>
          <p:nvPr>
            <p:extLst>
              <p:ext uri="{D42A27DB-BD31-4B8C-83A1-F6EECF244321}">
                <p14:modId xmlns:p14="http://schemas.microsoft.com/office/powerpoint/2010/main" val="1565827191"/>
              </p:ext>
            </p:extLst>
          </p:nvPr>
        </p:nvGraphicFramePr>
        <p:xfrm>
          <a:off x="107504" y="2060848"/>
          <a:ext cx="8784470" cy="3452341"/>
        </p:xfrm>
        <a:graphic>
          <a:graphicData uri="http://schemas.openxmlformats.org/presentationml/2006/ole">
            <mc:AlternateContent xmlns:mc="http://schemas.openxmlformats.org/markup-compatibility/2006">
              <mc:Choice xmlns:v="urn:schemas-microsoft-com:vml" Requires="v">
                <p:oleObj spid="_x0000_s35921" name="Worksheet" r:id="rId3" imgW="7670800" imgH="3014074" progId="Excel.Sheet.12">
                  <p:embed/>
                </p:oleObj>
              </mc:Choice>
              <mc:Fallback>
                <p:oleObj name="Worksheet" r:id="rId3" imgW="7670800" imgH="3014074" progId="Excel.Sheet.12">
                  <p:embed/>
                  <p:pic>
                    <p:nvPicPr>
                      <p:cNvPr id="0" name=""/>
                      <p:cNvPicPr/>
                      <p:nvPr/>
                    </p:nvPicPr>
                    <p:blipFill>
                      <a:blip r:embed="rId4"/>
                      <a:stretch>
                        <a:fillRect/>
                      </a:stretch>
                    </p:blipFill>
                    <p:spPr>
                      <a:xfrm>
                        <a:off x="107504" y="2060848"/>
                        <a:ext cx="8784470" cy="3452341"/>
                      </a:xfrm>
                      <a:prstGeom prst="rect">
                        <a:avLst/>
                      </a:prstGeom>
                    </p:spPr>
                  </p:pic>
                </p:oleObj>
              </mc:Fallback>
            </mc:AlternateContent>
          </a:graphicData>
        </a:graphic>
      </p:graphicFrame>
      <p:pic>
        <p:nvPicPr>
          <p:cNvPr id="5" name="Picture 2" descr="D:\A Sustensis Websites\Images professional\_eswpic_00103.png">
            <a:extLst>
              <a:ext uri="{FF2B5EF4-FFF2-40B4-BE49-F238E27FC236}">
                <a16:creationId xmlns:a16="http://schemas.microsoft.com/office/drawing/2014/main" id="{03A8DFFD-DA0B-4978-B0B7-6F380A1712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295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74CD78-EA71-4A40-AC47-ADF94BF9F6E1}"/>
              </a:ext>
            </a:extLst>
          </p:cNvPr>
          <p:cNvSpPr/>
          <p:nvPr/>
        </p:nvSpPr>
        <p:spPr>
          <a:xfrm>
            <a:off x="6084168" y="6657945"/>
            <a:ext cx="2681524" cy="200055"/>
          </a:xfrm>
          <a:prstGeom prst="rect">
            <a:avLst/>
          </a:prstGeom>
        </p:spPr>
        <p:txBody>
          <a:bodyPr wrap="square">
            <a:spAutoFit/>
          </a:bodyPr>
          <a:lstStyle/>
          <a:p>
            <a:r>
              <a:rPr lang="en-GB" sz="700" dirty="0"/>
              <a:t>https://sloanreview.mit.edu/article/managing-with-immature-ai/</a:t>
            </a:r>
          </a:p>
        </p:txBody>
      </p:sp>
      <p:grpSp>
        <p:nvGrpSpPr>
          <p:cNvPr id="8" name="Group 7">
            <a:extLst>
              <a:ext uri="{FF2B5EF4-FFF2-40B4-BE49-F238E27FC236}">
                <a16:creationId xmlns:a16="http://schemas.microsoft.com/office/drawing/2014/main" id="{3BD65C0C-AC18-41C1-8675-7854B6631F45}"/>
              </a:ext>
            </a:extLst>
          </p:cNvPr>
          <p:cNvGrpSpPr/>
          <p:nvPr/>
        </p:nvGrpSpPr>
        <p:grpSpPr>
          <a:xfrm>
            <a:off x="4211960" y="2348880"/>
            <a:ext cx="4594005" cy="2506635"/>
            <a:chOff x="4427984" y="3359053"/>
            <a:chExt cx="4594005" cy="2506635"/>
          </a:xfrm>
        </p:grpSpPr>
        <p:pic>
          <p:nvPicPr>
            <p:cNvPr id="12" name="Picture 8" descr="Man, Horizon, Landscape, Sea, Sand, Look, Clouds, Side">
              <a:extLst>
                <a:ext uri="{FF2B5EF4-FFF2-40B4-BE49-F238E27FC236}">
                  <a16:creationId xmlns:a16="http://schemas.microsoft.com/office/drawing/2014/main" id="{730165E7-1AC7-41D8-8388-B84D124324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359053"/>
              <a:ext cx="2873525" cy="19156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817C24D-C511-4B74-AD42-1EE742B56DFC}"/>
                </a:ext>
              </a:extLst>
            </p:cNvPr>
            <p:cNvSpPr/>
            <p:nvPr/>
          </p:nvSpPr>
          <p:spPr>
            <a:xfrm>
              <a:off x="4427984" y="5342468"/>
              <a:ext cx="4594005" cy="523220"/>
            </a:xfrm>
            <a:prstGeom prst="rect">
              <a:avLst/>
            </a:prstGeom>
          </p:spPr>
          <p:txBody>
            <a:bodyPr wrap="square">
              <a:spAutoFit/>
            </a:bodyPr>
            <a:lstStyle/>
            <a:p>
              <a:pPr algn="ctr" defTabSz="893346">
                <a:spcBef>
                  <a:spcPct val="30000"/>
                </a:spcBef>
                <a:spcAft>
                  <a:spcPct val="70000"/>
                </a:spcAft>
              </a:pPr>
              <a:r>
                <a:rPr lang="en-GB" sz="1400" b="1" dirty="0">
                  <a:latin typeface="Arial" pitchFamily="34" charset="0"/>
                  <a:cs typeface="Arial" pitchFamily="34" charset="0"/>
                </a:rPr>
                <a:t>Immature Superintelligence by 2030 must be considered in all political and social initiatives</a:t>
              </a:r>
            </a:p>
          </p:txBody>
        </p:sp>
      </p:grpSp>
      <p:grpSp>
        <p:nvGrpSpPr>
          <p:cNvPr id="15" name="Group 14">
            <a:extLst>
              <a:ext uri="{FF2B5EF4-FFF2-40B4-BE49-F238E27FC236}">
                <a16:creationId xmlns:a16="http://schemas.microsoft.com/office/drawing/2014/main" id="{C7B11343-6AB8-4DA3-A277-2C9600C45C9B}"/>
              </a:ext>
            </a:extLst>
          </p:cNvPr>
          <p:cNvGrpSpPr/>
          <p:nvPr/>
        </p:nvGrpSpPr>
        <p:grpSpPr>
          <a:xfrm>
            <a:off x="467544" y="2348880"/>
            <a:ext cx="2574104" cy="2519090"/>
            <a:chOff x="683568" y="781489"/>
            <a:chExt cx="2574104" cy="2519090"/>
          </a:xfrm>
        </p:grpSpPr>
        <p:sp>
          <p:nvSpPr>
            <p:cNvPr id="16" name="Rectangle 15">
              <a:extLst>
                <a:ext uri="{FF2B5EF4-FFF2-40B4-BE49-F238E27FC236}">
                  <a16:creationId xmlns:a16="http://schemas.microsoft.com/office/drawing/2014/main" id="{17FF4079-A5BC-4AD6-A0A5-EB6985290C7A}"/>
                </a:ext>
              </a:extLst>
            </p:cNvPr>
            <p:cNvSpPr/>
            <p:nvPr/>
          </p:nvSpPr>
          <p:spPr>
            <a:xfrm>
              <a:off x="837395" y="2777359"/>
              <a:ext cx="2303836" cy="523220"/>
            </a:xfrm>
            <a:prstGeom prst="rect">
              <a:avLst/>
            </a:prstGeom>
          </p:spPr>
          <p:txBody>
            <a:bodyPr wrap="none">
              <a:spAutoFit/>
            </a:bodyPr>
            <a:lstStyle/>
            <a:p>
              <a:pPr algn="ctr" defTabSz="893346">
                <a:spcBef>
                  <a:spcPct val="30000"/>
                </a:spcBef>
                <a:spcAft>
                  <a:spcPct val="70000"/>
                </a:spcAft>
              </a:pPr>
              <a:r>
                <a:rPr lang="en-GB" sz="1400" b="1" dirty="0">
                  <a:latin typeface="Arial" pitchFamily="34" charset="0"/>
                  <a:cs typeface="Arial" pitchFamily="34" charset="0"/>
                </a:rPr>
                <a:t>Remember: change pace</a:t>
              </a:r>
              <a:br>
                <a:rPr lang="en-GB" sz="1400" b="1" dirty="0">
                  <a:latin typeface="Arial" pitchFamily="34" charset="0"/>
                  <a:cs typeface="Arial" pitchFamily="34" charset="0"/>
                </a:rPr>
              </a:br>
              <a:r>
                <a:rPr lang="en-GB" sz="1400" b="1" dirty="0">
                  <a:latin typeface="Arial" pitchFamily="34" charset="0"/>
                  <a:cs typeface="Arial" pitchFamily="34" charset="0"/>
                </a:rPr>
                <a:t>is nearly </a:t>
              </a:r>
              <a:r>
                <a:rPr lang="en-GB" sz="1400" b="1" dirty="0">
                  <a:solidFill>
                    <a:srgbClr val="FF0000"/>
                  </a:solidFill>
                  <a:latin typeface="Arial" pitchFamily="34" charset="0"/>
                  <a:cs typeface="Arial" pitchFamily="34" charset="0"/>
                </a:rPr>
                <a:t>exponential</a:t>
              </a:r>
            </a:p>
          </p:txBody>
        </p:sp>
        <p:pic>
          <p:nvPicPr>
            <p:cNvPr id="17" name="Picture 2" descr="Image result for represent exponential growth as a metaphor">
              <a:extLst>
                <a:ext uri="{FF2B5EF4-FFF2-40B4-BE49-F238E27FC236}">
                  <a16:creationId xmlns:a16="http://schemas.microsoft.com/office/drawing/2014/main" id="{1123F43F-5A71-4424-9E9D-111C72BF41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781489"/>
              <a:ext cx="2574104" cy="193928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C8951AB1-5891-4AC3-BD51-FE813342A2FD}"/>
              </a:ext>
            </a:extLst>
          </p:cNvPr>
          <p:cNvSpPr/>
          <p:nvPr/>
        </p:nvSpPr>
        <p:spPr>
          <a:xfrm>
            <a:off x="755576" y="476672"/>
            <a:ext cx="7344816" cy="461665"/>
          </a:xfrm>
          <a:prstGeom prst="rect">
            <a:avLst/>
          </a:prstGeom>
        </p:spPr>
        <p:txBody>
          <a:bodyPr wrap="square">
            <a:spAutoFit/>
          </a:bodyPr>
          <a:lstStyle/>
          <a:p>
            <a:pPr lvl="0" algn="ctr">
              <a:defRPr/>
            </a:pPr>
            <a:r>
              <a:rPr lang="en-GB" sz="2400" b="1" dirty="0">
                <a:latin typeface="Arial" panose="020B0604020202020204" pitchFamily="34" charset="0"/>
                <a:cs typeface="Arial" panose="020B0604020202020204" pitchFamily="34" charset="0"/>
              </a:rPr>
              <a:t>The timing constrains for the World Government</a:t>
            </a:r>
          </a:p>
        </p:txBody>
      </p:sp>
      <p:sp>
        <p:nvSpPr>
          <p:cNvPr id="14" name="Rectangle 13">
            <a:extLst>
              <a:ext uri="{FF2B5EF4-FFF2-40B4-BE49-F238E27FC236}">
                <a16:creationId xmlns:a16="http://schemas.microsoft.com/office/drawing/2014/main" id="{8E195DA4-6460-46F1-8988-9248ACE05A19}"/>
              </a:ext>
            </a:extLst>
          </p:cNvPr>
          <p:cNvSpPr/>
          <p:nvPr/>
        </p:nvSpPr>
        <p:spPr>
          <a:xfrm>
            <a:off x="1115616" y="5525897"/>
            <a:ext cx="6696744" cy="461665"/>
          </a:xfrm>
          <a:prstGeom prst="rect">
            <a:avLst/>
          </a:prstGeom>
        </p:spPr>
        <p:txBody>
          <a:bodyPr wrap="square">
            <a:spAutoFit/>
          </a:bodyPr>
          <a:lstStyle/>
          <a:p>
            <a:pPr lvl="0" algn="ctr">
              <a:defRPr/>
            </a:pPr>
            <a:r>
              <a:rPr lang="en-GB" sz="2400" b="1" dirty="0">
                <a:solidFill>
                  <a:srgbClr val="F8F200"/>
                </a:solidFill>
                <a:latin typeface="Arial" panose="020B0604020202020204" pitchFamily="34" charset="0"/>
                <a:cs typeface="Arial" panose="020B0604020202020204" pitchFamily="34" charset="0"/>
              </a:rPr>
              <a:t>What impact will AI have on people’s life?</a:t>
            </a:r>
          </a:p>
        </p:txBody>
      </p:sp>
    </p:spTree>
    <p:extLst>
      <p:ext uri="{BB962C8B-B14F-4D97-AF65-F5344CB8AC3E}">
        <p14:creationId xmlns:p14="http://schemas.microsoft.com/office/powerpoint/2010/main" val="4294670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755576" y="2276872"/>
            <a:ext cx="7632848" cy="212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233" tIns="44325" rIns="90233" bIns="44325">
            <a:spAutoFit/>
          </a:bodyPr>
          <a:lstStyle>
            <a:defPPr>
              <a:defRPr lang="en-US"/>
            </a:defPPr>
            <a:lvl1pPr algn="ctr" defTabSz="759835" eaLnBrk="0" fontAlgn="base" hangingPunct="0">
              <a:spcBef>
                <a:spcPct val="0"/>
              </a:spcBef>
              <a:spcAft>
                <a:spcPct val="0"/>
              </a:spcAft>
              <a:defRPr b="1">
                <a:solidFill>
                  <a:srgbClr val="FFFF00"/>
                </a:solidFill>
                <a:latin typeface="Arial" charset="0"/>
              </a:defRPr>
            </a:lvl1pPr>
          </a:lstStyle>
          <a:p>
            <a:pPr defTabSz="893346">
              <a:spcBef>
                <a:spcPct val="30000"/>
              </a:spcBef>
              <a:spcAft>
                <a:spcPct val="70000"/>
              </a:spcAft>
              <a:defRPr/>
            </a:pPr>
            <a:r>
              <a:rPr lang="en-GB" sz="4000" dirty="0">
                <a:latin typeface="Arial" pitchFamily="34" charset="0"/>
                <a:cs typeface="Arial" pitchFamily="34" charset="0"/>
              </a:rPr>
              <a:t>Technological Unemployment</a:t>
            </a:r>
          </a:p>
          <a:p>
            <a:pPr defTabSz="893346">
              <a:spcBef>
                <a:spcPct val="30000"/>
              </a:spcBef>
              <a:spcAft>
                <a:spcPct val="70000"/>
              </a:spcAft>
              <a:defRPr/>
            </a:pPr>
            <a:r>
              <a:rPr lang="en-GB" sz="2800" dirty="0">
                <a:latin typeface="Arial" pitchFamily="34" charset="0"/>
                <a:cs typeface="Arial" pitchFamily="34" charset="0"/>
              </a:rPr>
              <a:t>What will matter most in remaining employed and in career progression? </a:t>
            </a:r>
          </a:p>
        </p:txBody>
      </p:sp>
      <p:pic>
        <p:nvPicPr>
          <p:cNvPr id="4" name="Picture 2" descr="D:\A Sustensis Websites\Images professional\_eswpic_00103.png">
            <a:extLst>
              <a:ext uri="{FF2B5EF4-FFF2-40B4-BE49-F238E27FC236}">
                <a16:creationId xmlns:a16="http://schemas.microsoft.com/office/drawing/2014/main" id="{5E9F4386-2ED7-4B01-A5D5-3BB5D3B901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4007493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8" name="Picture 2" descr="D:\A Sustensis Websites\Images professional\_eswpic_001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19191" y="0"/>
            <a:ext cx="2707023" cy="584775"/>
          </a:xfrm>
          <a:prstGeom prst="rect">
            <a:avLst/>
          </a:prstGeom>
        </p:spPr>
        <p:txBody>
          <a:bodyPr wrap="none">
            <a:spAutoFit/>
          </a:bodyPr>
          <a:lstStyle/>
          <a:p>
            <a:pPr defTabSz="893346">
              <a:spcBef>
                <a:spcPct val="30000"/>
              </a:spcBef>
              <a:spcAft>
                <a:spcPct val="70000"/>
              </a:spcAft>
            </a:pPr>
            <a:r>
              <a:rPr lang="en-GB" sz="3200" b="1" dirty="0"/>
              <a:t>My AI  journey</a:t>
            </a:r>
            <a:endParaRPr lang="en-GB" sz="3200" b="1" dirty="0">
              <a:latin typeface="Arial" pitchFamily="34" charset="0"/>
              <a:cs typeface="Arial" pitchFamily="34" charset="0"/>
            </a:endParaRPr>
          </a:p>
        </p:txBody>
      </p:sp>
      <p:pic>
        <p:nvPicPr>
          <p:cNvPr id="5" name="Picture 4">
            <a:extLst>
              <a:ext uri="{FF2B5EF4-FFF2-40B4-BE49-F238E27FC236}">
                <a16:creationId xmlns:a16="http://schemas.microsoft.com/office/drawing/2014/main" id="{506D3DDC-6D6B-4627-8F8F-613002B671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7773" y="703995"/>
            <a:ext cx="1374547" cy="1374547"/>
          </a:xfrm>
          <a:prstGeom prst="rect">
            <a:avLst/>
          </a:prstGeom>
          <a:effectLst>
            <a:outerShdw dist="50800" dir="5400000" sx="1000" sy="1000" algn="ctr" rotWithShape="0">
              <a:srgbClr val="000000">
                <a:alpha val="43137"/>
              </a:srgbClr>
            </a:outerShdw>
          </a:effectLst>
        </p:spPr>
      </p:pic>
      <p:grpSp>
        <p:nvGrpSpPr>
          <p:cNvPr id="41" name="Group 40">
            <a:extLst>
              <a:ext uri="{FF2B5EF4-FFF2-40B4-BE49-F238E27FC236}">
                <a16:creationId xmlns:a16="http://schemas.microsoft.com/office/drawing/2014/main" id="{0BF02E20-9DA8-43CD-9645-B6F3EA15628A}"/>
              </a:ext>
            </a:extLst>
          </p:cNvPr>
          <p:cNvGrpSpPr/>
          <p:nvPr/>
        </p:nvGrpSpPr>
        <p:grpSpPr>
          <a:xfrm>
            <a:off x="754337" y="703994"/>
            <a:ext cx="2582758" cy="2355034"/>
            <a:chOff x="754337" y="974332"/>
            <a:chExt cx="2582758" cy="2355034"/>
          </a:xfrm>
        </p:grpSpPr>
        <p:sp>
          <p:nvSpPr>
            <p:cNvPr id="12" name="Rectangle 11">
              <a:extLst>
                <a:ext uri="{FF2B5EF4-FFF2-40B4-BE49-F238E27FC236}">
                  <a16:creationId xmlns:a16="http://schemas.microsoft.com/office/drawing/2014/main" id="{30D0B93F-8D05-468C-AB5C-9AB8DBC5C44D}"/>
                </a:ext>
              </a:extLst>
            </p:cNvPr>
            <p:cNvSpPr/>
            <p:nvPr/>
          </p:nvSpPr>
          <p:spPr>
            <a:xfrm>
              <a:off x="754337" y="2406036"/>
              <a:ext cx="2582758" cy="923330"/>
            </a:xfrm>
            <a:prstGeom prst="rect">
              <a:avLst/>
            </a:prstGeom>
          </p:spPr>
          <p:txBody>
            <a:bodyPr wrap="none">
              <a:spAutoFit/>
            </a:bodyPr>
            <a:lstStyle/>
            <a:p>
              <a:pPr algn="ctr" defTabSz="893346">
                <a:spcBef>
                  <a:spcPct val="30000"/>
                </a:spcBef>
                <a:spcAft>
                  <a:spcPct val="70000"/>
                </a:spcAft>
              </a:pPr>
              <a:r>
                <a:rPr lang="en-GB" b="1" dirty="0"/>
                <a:t>Business Sustainability:</a:t>
              </a:r>
              <a:br>
                <a:rPr lang="en-GB" b="1" dirty="0"/>
              </a:br>
              <a:r>
                <a:rPr lang="en-GB" b="1" dirty="0">
                  <a:latin typeface="Arial" pitchFamily="34" charset="0"/>
                  <a:cs typeface="Arial" pitchFamily="34" charset="0"/>
                </a:rPr>
                <a:t>“</a:t>
              </a:r>
              <a:r>
                <a:rPr lang="en-GB" b="1" i="1" dirty="0">
                  <a:solidFill>
                    <a:srgbClr val="F8F200"/>
                  </a:solidFill>
                  <a:latin typeface="Arial" pitchFamily="34" charset="0"/>
                  <a:cs typeface="Arial" pitchFamily="34" charset="0"/>
                </a:rPr>
                <a:t>How can companies </a:t>
              </a:r>
              <a:br>
                <a:rPr lang="en-GB" b="1" i="1" dirty="0">
                  <a:solidFill>
                    <a:srgbClr val="F8F200"/>
                  </a:solidFill>
                  <a:latin typeface="Arial" pitchFamily="34" charset="0"/>
                  <a:cs typeface="Arial" pitchFamily="34" charset="0"/>
                </a:rPr>
              </a:br>
              <a:r>
                <a:rPr lang="en-GB" b="1" i="1" dirty="0">
                  <a:solidFill>
                    <a:srgbClr val="F8F200"/>
                  </a:solidFill>
                  <a:latin typeface="Arial" pitchFamily="34" charset="0"/>
                  <a:cs typeface="Arial" pitchFamily="34" charset="0"/>
                </a:rPr>
                <a:t>survive ‘for ever</a:t>
              </a:r>
              <a:r>
                <a:rPr lang="en-GB" b="1" dirty="0">
                  <a:solidFill>
                    <a:srgbClr val="F8F200"/>
                  </a:solidFill>
                  <a:latin typeface="Arial" pitchFamily="34" charset="0"/>
                  <a:cs typeface="Arial" pitchFamily="34" charset="0"/>
                </a:rPr>
                <a:t>’</a:t>
              </a:r>
              <a:r>
                <a:rPr lang="en-GB" b="1" dirty="0">
                  <a:latin typeface="Arial" pitchFamily="34" charset="0"/>
                  <a:cs typeface="Arial" pitchFamily="34" charset="0"/>
                </a:rPr>
                <a:t>”</a:t>
              </a:r>
            </a:p>
          </p:txBody>
        </p:sp>
        <p:pic>
          <p:nvPicPr>
            <p:cNvPr id="15" name="Picture 2" descr="D:\A Sustensis Websites\Images professional\_eswpic_00103.png">
              <a:extLst>
                <a:ext uri="{FF2B5EF4-FFF2-40B4-BE49-F238E27FC236}">
                  <a16:creationId xmlns:a16="http://schemas.microsoft.com/office/drawing/2014/main" id="{40587A96-9604-4223-8CD8-1AA9866D5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709" y="974332"/>
              <a:ext cx="1348612" cy="13745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A663507B-498F-40EB-B341-3CFB1156D343}"/>
              </a:ext>
            </a:extLst>
          </p:cNvPr>
          <p:cNvGrpSpPr/>
          <p:nvPr/>
        </p:nvGrpSpPr>
        <p:grpSpPr>
          <a:xfrm>
            <a:off x="2889885" y="2942638"/>
            <a:ext cx="4946870" cy="2912846"/>
            <a:chOff x="2889885" y="3212976"/>
            <a:chExt cx="4946870" cy="2912846"/>
          </a:xfrm>
        </p:grpSpPr>
        <p:pic>
          <p:nvPicPr>
            <p:cNvPr id="6" name="Picture 3" descr="J:\Per All\PerBusiness\Book  Who could save Humanity from the Superintelligence\Amazon Book\Cover\Who Could Save Humanity  From Superintelligence - final co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2120" y="3212976"/>
              <a:ext cx="2184635" cy="2912846"/>
            </a:xfrm>
            <a:prstGeom prst="rect">
              <a:avLst/>
            </a:prstGeom>
            <a:noFill/>
            <a:effectLst>
              <a:outerShdw blurRad="177800" dist="114300" sx="105000" sy="105000" algn="ctr" rotWithShape="0">
                <a:srgbClr val="000000"/>
              </a:outerShdw>
            </a:effectLst>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id="{8AA7785F-4DDB-4FFE-9A67-BC749D34BD36}"/>
                </a:ext>
              </a:extLst>
            </p:cNvPr>
            <p:cNvCxnSpPr>
              <a:cxnSpLocks/>
            </p:cNvCxnSpPr>
            <p:nvPr/>
          </p:nvCxnSpPr>
          <p:spPr>
            <a:xfrm>
              <a:off x="2889885" y="4924943"/>
              <a:ext cx="2762236" cy="0"/>
            </a:xfrm>
            <a:prstGeom prst="straightConnector1">
              <a:avLst/>
            </a:prstGeom>
            <a:ln w="28575">
              <a:solidFill>
                <a:srgbClr val="FFCC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076640EE-F716-44E7-8482-25A6B62BCC53}"/>
              </a:ext>
            </a:extLst>
          </p:cNvPr>
          <p:cNvGrpSpPr/>
          <p:nvPr/>
        </p:nvGrpSpPr>
        <p:grpSpPr>
          <a:xfrm>
            <a:off x="777983" y="2078541"/>
            <a:ext cx="5289324" cy="3870739"/>
            <a:chOff x="777983" y="2348879"/>
            <a:chExt cx="5289324" cy="3870739"/>
          </a:xfrm>
        </p:grpSpPr>
        <p:grpSp>
          <p:nvGrpSpPr>
            <p:cNvPr id="42" name="Group 41">
              <a:extLst>
                <a:ext uri="{FF2B5EF4-FFF2-40B4-BE49-F238E27FC236}">
                  <a16:creationId xmlns:a16="http://schemas.microsoft.com/office/drawing/2014/main" id="{2A0F4445-B7A0-4ADC-9EC0-A272028F7BCC}"/>
                </a:ext>
              </a:extLst>
            </p:cNvPr>
            <p:cNvGrpSpPr/>
            <p:nvPr/>
          </p:nvGrpSpPr>
          <p:grpSpPr>
            <a:xfrm>
              <a:off x="777983" y="2348879"/>
              <a:ext cx="5289324" cy="3870739"/>
              <a:chOff x="777983" y="2348879"/>
              <a:chExt cx="5289324" cy="3870739"/>
            </a:xfrm>
          </p:grpSpPr>
          <p:sp>
            <p:nvSpPr>
              <p:cNvPr id="2" name="Rectangle 1">
                <a:extLst>
                  <a:ext uri="{FF2B5EF4-FFF2-40B4-BE49-F238E27FC236}">
                    <a16:creationId xmlns:a16="http://schemas.microsoft.com/office/drawing/2014/main" id="{41D3AC74-42BA-4AAD-AF8A-3EE127CD4A22}"/>
                  </a:ext>
                </a:extLst>
              </p:cNvPr>
              <p:cNvSpPr/>
              <p:nvPr/>
            </p:nvSpPr>
            <p:spPr>
              <a:xfrm>
                <a:off x="1331640" y="5300391"/>
                <a:ext cx="1590268" cy="153888"/>
              </a:xfrm>
              <a:prstGeom prst="rect">
                <a:avLst/>
              </a:prstGeom>
            </p:spPr>
            <p:txBody>
              <a:bodyPr wrap="square">
                <a:spAutoFit/>
              </a:bodyPr>
              <a:lstStyle/>
              <a:p>
                <a:r>
                  <a:rPr lang="en-US" sz="400" i="1" dirty="0"/>
                  <a:t>© Copyright 2012-2018 Creatively United for the Planet Society </a:t>
                </a:r>
                <a:endParaRPr lang="en-GB" sz="400" i="1" dirty="0"/>
              </a:p>
            </p:txBody>
          </p:sp>
          <p:pic>
            <p:nvPicPr>
              <p:cNvPr id="7" name="Picture 6">
                <a:extLst>
                  <a:ext uri="{FF2B5EF4-FFF2-40B4-BE49-F238E27FC236}">
                    <a16:creationId xmlns:a16="http://schemas.microsoft.com/office/drawing/2014/main" id="{8568A5E3-7D7D-4D8D-8FED-5EC04AC303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3165" y="4325622"/>
                <a:ext cx="1794933" cy="1009650"/>
              </a:xfrm>
              <a:prstGeom prst="rect">
                <a:avLst/>
              </a:prstGeom>
            </p:spPr>
          </p:pic>
          <p:sp>
            <p:nvSpPr>
              <p:cNvPr id="16" name="Rectangle 15">
                <a:extLst>
                  <a:ext uri="{FF2B5EF4-FFF2-40B4-BE49-F238E27FC236}">
                    <a16:creationId xmlns:a16="http://schemas.microsoft.com/office/drawing/2014/main" id="{CF42988F-D719-4A0C-9521-1822B4FBE058}"/>
                  </a:ext>
                </a:extLst>
              </p:cNvPr>
              <p:cNvSpPr/>
              <p:nvPr/>
            </p:nvSpPr>
            <p:spPr>
              <a:xfrm>
                <a:off x="777983" y="5573287"/>
                <a:ext cx="2428870" cy="646331"/>
              </a:xfrm>
              <a:prstGeom prst="rect">
                <a:avLst/>
              </a:prstGeom>
            </p:spPr>
            <p:txBody>
              <a:bodyPr wrap="none">
                <a:spAutoFit/>
              </a:bodyPr>
              <a:lstStyle/>
              <a:p>
                <a:pPr algn="ctr" defTabSz="893346">
                  <a:spcBef>
                    <a:spcPct val="30000"/>
                  </a:spcBef>
                  <a:spcAft>
                    <a:spcPct val="70000"/>
                  </a:spcAft>
                </a:pPr>
                <a:r>
                  <a:rPr lang="en-GB" b="1" dirty="0">
                    <a:latin typeface="Arial" pitchFamily="34" charset="0"/>
                    <a:cs typeface="Arial" pitchFamily="34" charset="0"/>
                  </a:rPr>
                  <a:t>“</a:t>
                </a:r>
                <a:r>
                  <a:rPr lang="en-GB" b="1" i="1" dirty="0">
                    <a:solidFill>
                      <a:srgbClr val="F8F200"/>
                    </a:solidFill>
                    <a:latin typeface="Arial" pitchFamily="34" charset="0"/>
                    <a:cs typeface="Arial" pitchFamily="34" charset="0"/>
                  </a:rPr>
                  <a:t>How can Humanity </a:t>
                </a:r>
                <a:br>
                  <a:rPr lang="en-GB" b="1" i="1" dirty="0">
                    <a:solidFill>
                      <a:srgbClr val="F8F200"/>
                    </a:solidFill>
                    <a:latin typeface="Arial" pitchFamily="34" charset="0"/>
                    <a:cs typeface="Arial" pitchFamily="34" charset="0"/>
                  </a:rPr>
                </a:br>
                <a:r>
                  <a:rPr lang="en-GB" b="1" i="1" dirty="0">
                    <a:solidFill>
                      <a:srgbClr val="F8F200"/>
                    </a:solidFill>
                    <a:latin typeface="Arial" pitchFamily="34" charset="0"/>
                    <a:cs typeface="Arial" pitchFamily="34" charset="0"/>
                  </a:rPr>
                  <a:t>survive ‘for ever</a:t>
                </a:r>
                <a:r>
                  <a:rPr lang="en-GB" b="1" dirty="0">
                    <a:solidFill>
                      <a:srgbClr val="F8F200"/>
                    </a:solidFill>
                    <a:latin typeface="Arial" pitchFamily="34" charset="0"/>
                    <a:cs typeface="Arial" pitchFamily="34" charset="0"/>
                  </a:rPr>
                  <a:t>’</a:t>
                </a:r>
                <a:r>
                  <a:rPr lang="en-GB" b="1" dirty="0">
                    <a:latin typeface="Arial" pitchFamily="34" charset="0"/>
                    <a:cs typeface="Arial" pitchFamily="34" charset="0"/>
                  </a:rPr>
                  <a:t>”</a:t>
                </a:r>
              </a:p>
            </p:txBody>
          </p:sp>
          <p:cxnSp>
            <p:nvCxnSpPr>
              <p:cNvPr id="18" name="Straight Arrow Connector 17">
                <a:extLst>
                  <a:ext uri="{FF2B5EF4-FFF2-40B4-BE49-F238E27FC236}">
                    <a16:creationId xmlns:a16="http://schemas.microsoft.com/office/drawing/2014/main" id="{51B4FE87-1227-43E4-8969-988920DBC3C8}"/>
                  </a:ext>
                </a:extLst>
              </p:cNvPr>
              <p:cNvCxnSpPr>
                <a:cxnSpLocks/>
              </p:cNvCxnSpPr>
              <p:nvPr/>
            </p:nvCxnSpPr>
            <p:spPr>
              <a:xfrm>
                <a:off x="1982628" y="3386523"/>
                <a:ext cx="0" cy="939099"/>
              </a:xfrm>
              <a:prstGeom prst="straightConnector1">
                <a:avLst/>
              </a:prstGeom>
              <a:ln w="28575">
                <a:solidFill>
                  <a:srgbClr val="FFCC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9639775-E255-4E10-B72D-082185F7319A}"/>
                  </a:ext>
                </a:extLst>
              </p:cNvPr>
              <p:cNvCxnSpPr>
                <a:cxnSpLocks/>
              </p:cNvCxnSpPr>
              <p:nvPr/>
            </p:nvCxnSpPr>
            <p:spPr>
              <a:xfrm flipH="1">
                <a:off x="2878099" y="2348879"/>
                <a:ext cx="3189208" cy="1971025"/>
              </a:xfrm>
              <a:prstGeom prst="straightConnector1">
                <a:avLst/>
              </a:prstGeom>
              <a:ln w="28575">
                <a:solidFill>
                  <a:srgbClr val="FFCC00"/>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3FB32D17-9C14-4175-AAC6-62EBDF2AB9A9}"/>
                </a:ext>
              </a:extLst>
            </p:cNvPr>
            <p:cNvSpPr/>
            <p:nvPr/>
          </p:nvSpPr>
          <p:spPr>
            <a:xfrm>
              <a:off x="1162203" y="3515574"/>
              <a:ext cx="812006" cy="600164"/>
            </a:xfrm>
            <a:prstGeom prst="rect">
              <a:avLst/>
            </a:prstGeom>
          </p:spPr>
          <p:txBody>
            <a:bodyPr wrap="square">
              <a:spAutoFit/>
            </a:bodyPr>
            <a:lstStyle/>
            <a:p>
              <a:pPr algn="ctr" defTabSz="893346">
                <a:spcBef>
                  <a:spcPct val="30000"/>
                </a:spcBef>
                <a:spcAft>
                  <a:spcPct val="70000"/>
                </a:spcAft>
              </a:pPr>
              <a:r>
                <a:rPr lang="en-GB" sz="1100" b="1" i="1" dirty="0"/>
                <a:t>Adapting the metaphor</a:t>
              </a:r>
              <a:endParaRPr lang="en-GB" sz="1100" b="1" i="1" dirty="0">
                <a:latin typeface="Arial" pitchFamily="34" charset="0"/>
                <a:cs typeface="Arial" pitchFamily="34" charset="0"/>
              </a:endParaRPr>
            </a:p>
          </p:txBody>
        </p:sp>
      </p:grpSp>
      <p:sp>
        <p:nvSpPr>
          <p:cNvPr id="45" name="Rectangle 44">
            <a:extLst>
              <a:ext uri="{FF2B5EF4-FFF2-40B4-BE49-F238E27FC236}">
                <a16:creationId xmlns:a16="http://schemas.microsoft.com/office/drawing/2014/main" id="{803722CC-84CB-421A-9F91-F4E118C6961C}"/>
              </a:ext>
            </a:extLst>
          </p:cNvPr>
          <p:cNvSpPr/>
          <p:nvPr/>
        </p:nvSpPr>
        <p:spPr>
          <a:xfrm>
            <a:off x="1475656" y="5894368"/>
            <a:ext cx="6427593" cy="954107"/>
          </a:xfrm>
          <a:prstGeom prst="rect">
            <a:avLst/>
          </a:prstGeom>
        </p:spPr>
        <p:txBody>
          <a:bodyPr wrap="none">
            <a:spAutoFit/>
          </a:bodyPr>
          <a:lstStyle/>
          <a:p>
            <a:pPr algn="ctr" defTabSz="893346">
              <a:spcBef>
                <a:spcPct val="30000"/>
              </a:spcBef>
              <a:spcAft>
                <a:spcPct val="70000"/>
              </a:spcAft>
            </a:pPr>
            <a:r>
              <a:rPr lang="en-GB" sz="2800" b="1" dirty="0"/>
              <a:t>It’s about Humanity’s transition </a:t>
            </a:r>
            <a:br>
              <a:rPr lang="en-GB" sz="2800" b="1" dirty="0"/>
            </a:br>
            <a:r>
              <a:rPr lang="en-GB" sz="2800" b="1" dirty="0"/>
              <a:t>to its coexistence with Superintelligence</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633504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1500" fill="hold"/>
                                        <p:tgtEl>
                                          <p:spTgt spid="45"/>
                                        </p:tgtEl>
                                        <p:attrNameLst>
                                          <p:attrName>ppt_w</p:attrName>
                                        </p:attrNameLst>
                                      </p:cBhvr>
                                      <p:tavLst>
                                        <p:tav tm="0">
                                          <p:val>
                                            <p:fltVal val="0"/>
                                          </p:val>
                                        </p:tav>
                                        <p:tav tm="100000">
                                          <p:val>
                                            <p:strVal val="#ppt_w"/>
                                          </p:val>
                                        </p:tav>
                                      </p:tavLst>
                                    </p:anim>
                                    <p:anim calcmode="lin" valueType="num">
                                      <p:cBhvr>
                                        <p:cTn id="24" dur="1500" fill="hold"/>
                                        <p:tgtEl>
                                          <p:spTgt spid="45"/>
                                        </p:tgtEl>
                                        <p:attrNameLst>
                                          <p:attrName>ppt_h</p:attrName>
                                        </p:attrNameLst>
                                      </p:cBhvr>
                                      <p:tavLst>
                                        <p:tav tm="0">
                                          <p:val>
                                            <p:fltVal val="0"/>
                                          </p:val>
                                        </p:tav>
                                        <p:tav tm="100000">
                                          <p:val>
                                            <p:strVal val="#ppt_h"/>
                                          </p:val>
                                        </p:tav>
                                      </p:tavLst>
                                    </p:anim>
                                    <p:animEffect transition="in" filter="fade">
                                      <p:cBhvr>
                                        <p:cTn id="25" dur="1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289" y="332656"/>
            <a:ext cx="9092709" cy="6161019"/>
            <a:chOff x="27133" y="332656"/>
            <a:chExt cx="9113975" cy="6161019"/>
          </a:xfrm>
        </p:grpSpPr>
        <p:sp>
          <p:nvSpPr>
            <p:cNvPr id="2" name="Rectangle 1"/>
            <p:cNvSpPr/>
            <p:nvPr/>
          </p:nvSpPr>
          <p:spPr>
            <a:xfrm>
              <a:off x="298900" y="6185898"/>
              <a:ext cx="8842208" cy="307777"/>
            </a:xfrm>
            <a:prstGeom prst="rect">
              <a:avLst/>
            </a:prstGeom>
          </p:spPr>
          <p:txBody>
            <a:bodyPr wrap="square">
              <a:spAutoFit/>
            </a:bodyPr>
            <a:lstStyle/>
            <a:p>
              <a:r>
                <a:rPr lang="en-US" sz="1400" u="sng" dirty="0">
                  <a:hlinkClick r:id="rId2"/>
                </a:rPr>
                <a:t>Source: https://www.technologyreview.com/s/515926/how-technology-is-destroying-jobs/</a:t>
              </a:r>
              <a:r>
                <a:rPr lang="en-US" sz="1400" dirty="0"/>
                <a:t> </a:t>
              </a:r>
              <a:endParaRPr lang="en-GB" sz="1400" b="1" dirty="0"/>
            </a:p>
          </p:txBody>
        </p:sp>
        <p:pic>
          <p:nvPicPr>
            <p:cNvPr id="4" name="Picture 3" descr="C:\Users\tonyc\AppData\Local\Microsoft\Windows\INetCache\Content.Word\New Picture.png"/>
            <p:cNvPicPr/>
            <p:nvPr/>
          </p:nvPicPr>
          <p:blipFill>
            <a:blip r:embed="rId3">
              <a:extLst>
                <a:ext uri="{28A0092B-C50C-407E-A947-70E740481C1C}">
                  <a14:useLocalDpi xmlns:a14="http://schemas.microsoft.com/office/drawing/2010/main" val="0"/>
                </a:ext>
              </a:extLst>
            </a:blip>
            <a:srcRect/>
            <a:stretch>
              <a:fillRect/>
            </a:stretch>
          </p:blipFill>
          <p:spPr bwMode="auto">
            <a:xfrm>
              <a:off x="27133" y="332656"/>
              <a:ext cx="8208912" cy="5577604"/>
            </a:xfrm>
            <a:prstGeom prst="rect">
              <a:avLst/>
            </a:prstGeom>
            <a:noFill/>
            <a:ln>
              <a:noFill/>
            </a:ln>
          </p:spPr>
        </p:pic>
      </p:grpSp>
      <p:grpSp>
        <p:nvGrpSpPr>
          <p:cNvPr id="7" name="Group 6"/>
          <p:cNvGrpSpPr/>
          <p:nvPr/>
        </p:nvGrpSpPr>
        <p:grpSpPr>
          <a:xfrm>
            <a:off x="7033906" y="3119573"/>
            <a:ext cx="2060538" cy="1499523"/>
            <a:chOff x="7059304" y="3115340"/>
            <a:chExt cx="2060538" cy="1499523"/>
          </a:xfrm>
        </p:grpSpPr>
        <p:sp>
          <p:nvSpPr>
            <p:cNvPr id="3" name="TextBox 2"/>
            <p:cNvSpPr txBox="1"/>
            <p:nvPr/>
          </p:nvSpPr>
          <p:spPr>
            <a:xfrm>
              <a:off x="7059304" y="3630164"/>
              <a:ext cx="2010268" cy="461665"/>
            </a:xfrm>
            <a:prstGeom prst="rect">
              <a:avLst/>
            </a:prstGeom>
            <a:noFill/>
          </p:spPr>
          <p:txBody>
            <a:bodyPr wrap="square" rtlCol="0">
              <a:spAutoFit/>
            </a:bodyPr>
            <a:lstStyle/>
            <a:p>
              <a:pPr algn="ctr"/>
              <a:r>
                <a:rPr lang="en-GB" sz="1200" b="1" dirty="0">
                  <a:solidFill>
                    <a:srgbClr val="FF0000"/>
                  </a:solidFill>
                </a:rPr>
                <a:t>This gap is to rise </a:t>
              </a:r>
            </a:p>
            <a:p>
              <a:pPr algn="ctr"/>
              <a:r>
                <a:rPr lang="en-GB" sz="1200" b="1" dirty="0">
                  <a:solidFill>
                    <a:srgbClr val="FF0000"/>
                  </a:solidFill>
                </a:rPr>
                <a:t>almost exponentially</a:t>
              </a:r>
            </a:p>
          </p:txBody>
        </p:sp>
        <p:sp>
          <p:nvSpPr>
            <p:cNvPr id="5" name="Freeform 4"/>
            <p:cNvSpPr/>
            <p:nvPr/>
          </p:nvSpPr>
          <p:spPr>
            <a:xfrm>
              <a:off x="8091376" y="3115340"/>
              <a:ext cx="1028466" cy="340241"/>
            </a:xfrm>
            <a:custGeom>
              <a:avLst/>
              <a:gdLst>
                <a:gd name="connsiteX0" fmla="*/ 0 w 956930"/>
                <a:gd name="connsiteY0" fmla="*/ 340241 h 340241"/>
                <a:gd name="connsiteX1" fmla="*/ 148856 w 956930"/>
                <a:gd name="connsiteY1" fmla="*/ 329609 h 340241"/>
                <a:gd name="connsiteX2" fmla="*/ 212651 w 956930"/>
                <a:gd name="connsiteY2" fmla="*/ 287079 h 340241"/>
                <a:gd name="connsiteX3" fmla="*/ 287079 w 956930"/>
                <a:gd name="connsiteY3" fmla="*/ 265813 h 340241"/>
                <a:gd name="connsiteX4" fmla="*/ 350874 w 956930"/>
                <a:gd name="connsiteY4" fmla="*/ 244548 h 340241"/>
                <a:gd name="connsiteX5" fmla="*/ 382772 w 956930"/>
                <a:gd name="connsiteY5" fmla="*/ 233916 h 340241"/>
                <a:gd name="connsiteX6" fmla="*/ 414670 w 956930"/>
                <a:gd name="connsiteY6" fmla="*/ 223283 h 340241"/>
                <a:gd name="connsiteX7" fmla="*/ 457200 w 956930"/>
                <a:gd name="connsiteY7" fmla="*/ 212651 h 340241"/>
                <a:gd name="connsiteX8" fmla="*/ 489098 w 956930"/>
                <a:gd name="connsiteY8" fmla="*/ 191386 h 340241"/>
                <a:gd name="connsiteX9" fmla="*/ 542260 w 956930"/>
                <a:gd name="connsiteY9" fmla="*/ 180753 h 340241"/>
                <a:gd name="connsiteX10" fmla="*/ 669851 w 956930"/>
                <a:gd name="connsiteY10" fmla="*/ 159488 h 340241"/>
                <a:gd name="connsiteX11" fmla="*/ 701749 w 956930"/>
                <a:gd name="connsiteY11" fmla="*/ 138223 h 340241"/>
                <a:gd name="connsiteX12" fmla="*/ 765544 w 956930"/>
                <a:gd name="connsiteY12" fmla="*/ 85060 h 340241"/>
                <a:gd name="connsiteX13" fmla="*/ 829339 w 956930"/>
                <a:gd name="connsiteY13" fmla="*/ 63795 h 340241"/>
                <a:gd name="connsiteX14" fmla="*/ 861237 w 956930"/>
                <a:gd name="connsiteY14" fmla="*/ 53162 h 340241"/>
                <a:gd name="connsiteX15" fmla="*/ 925032 w 956930"/>
                <a:gd name="connsiteY15" fmla="*/ 10632 h 340241"/>
                <a:gd name="connsiteX16" fmla="*/ 956930 w 956930"/>
                <a:gd name="connsiteY16" fmla="*/ 0 h 34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6930" h="340241">
                  <a:moveTo>
                    <a:pt x="0" y="340241"/>
                  </a:moveTo>
                  <a:cubicBezTo>
                    <a:pt x="49619" y="336697"/>
                    <a:pt x="99452" y="335421"/>
                    <a:pt x="148856" y="329609"/>
                  </a:cubicBezTo>
                  <a:cubicBezTo>
                    <a:pt x="194901" y="324192"/>
                    <a:pt x="172985" y="313523"/>
                    <a:pt x="212651" y="287079"/>
                  </a:cubicBezTo>
                  <a:cubicBezTo>
                    <a:pt x="222397" y="280582"/>
                    <a:pt x="280633" y="267747"/>
                    <a:pt x="287079" y="265813"/>
                  </a:cubicBezTo>
                  <a:cubicBezTo>
                    <a:pt x="308549" y="259372"/>
                    <a:pt x="329609" y="251636"/>
                    <a:pt x="350874" y="244548"/>
                  </a:cubicBezTo>
                  <a:lnTo>
                    <a:pt x="382772" y="233916"/>
                  </a:lnTo>
                  <a:cubicBezTo>
                    <a:pt x="393405" y="230372"/>
                    <a:pt x="403797" y="226001"/>
                    <a:pt x="414670" y="223283"/>
                  </a:cubicBezTo>
                  <a:lnTo>
                    <a:pt x="457200" y="212651"/>
                  </a:lnTo>
                  <a:cubicBezTo>
                    <a:pt x="467833" y="205563"/>
                    <a:pt x="477133" y="195873"/>
                    <a:pt x="489098" y="191386"/>
                  </a:cubicBezTo>
                  <a:cubicBezTo>
                    <a:pt x="506019" y="185041"/>
                    <a:pt x="524728" y="185136"/>
                    <a:pt x="542260" y="180753"/>
                  </a:cubicBezTo>
                  <a:cubicBezTo>
                    <a:pt x="642007" y="155815"/>
                    <a:pt x="455918" y="183257"/>
                    <a:pt x="669851" y="159488"/>
                  </a:cubicBezTo>
                  <a:cubicBezTo>
                    <a:pt x="680484" y="152400"/>
                    <a:pt x="691932" y="146404"/>
                    <a:pt x="701749" y="138223"/>
                  </a:cubicBezTo>
                  <a:cubicBezTo>
                    <a:pt x="730368" y="114374"/>
                    <a:pt x="731600" y="100146"/>
                    <a:pt x="765544" y="85060"/>
                  </a:cubicBezTo>
                  <a:cubicBezTo>
                    <a:pt x="786027" y="75956"/>
                    <a:pt x="808074" y="70883"/>
                    <a:pt x="829339" y="63795"/>
                  </a:cubicBezTo>
                  <a:cubicBezTo>
                    <a:pt x="839972" y="60251"/>
                    <a:pt x="851912" y="59379"/>
                    <a:pt x="861237" y="53162"/>
                  </a:cubicBezTo>
                  <a:cubicBezTo>
                    <a:pt x="882502" y="38985"/>
                    <a:pt x="900786" y="18713"/>
                    <a:pt x="925032" y="10632"/>
                  </a:cubicBezTo>
                  <a:lnTo>
                    <a:pt x="95693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eeform 5"/>
            <p:cNvSpPr/>
            <p:nvPr/>
          </p:nvSpPr>
          <p:spPr>
            <a:xfrm>
              <a:off x="8100392" y="4157330"/>
              <a:ext cx="1010093" cy="457533"/>
            </a:xfrm>
            <a:custGeom>
              <a:avLst/>
              <a:gdLst>
                <a:gd name="connsiteX0" fmla="*/ 0 w 1010093"/>
                <a:gd name="connsiteY0" fmla="*/ 0 h 457533"/>
                <a:gd name="connsiteX1" fmla="*/ 53163 w 1010093"/>
                <a:gd name="connsiteY1" fmla="*/ 10632 h 457533"/>
                <a:gd name="connsiteX2" fmla="*/ 85061 w 1010093"/>
                <a:gd name="connsiteY2" fmla="*/ 31897 h 457533"/>
                <a:gd name="connsiteX3" fmla="*/ 127591 w 1010093"/>
                <a:gd name="connsiteY3" fmla="*/ 42530 h 457533"/>
                <a:gd name="connsiteX4" fmla="*/ 159488 w 1010093"/>
                <a:gd name="connsiteY4" fmla="*/ 53163 h 457533"/>
                <a:gd name="connsiteX5" fmla="*/ 287079 w 1010093"/>
                <a:gd name="connsiteY5" fmla="*/ 63795 h 457533"/>
                <a:gd name="connsiteX6" fmla="*/ 318977 w 1010093"/>
                <a:gd name="connsiteY6" fmla="*/ 74428 h 457533"/>
                <a:gd name="connsiteX7" fmla="*/ 372140 w 1010093"/>
                <a:gd name="connsiteY7" fmla="*/ 85060 h 457533"/>
                <a:gd name="connsiteX8" fmla="*/ 404037 w 1010093"/>
                <a:gd name="connsiteY8" fmla="*/ 106325 h 457533"/>
                <a:gd name="connsiteX9" fmla="*/ 467833 w 1010093"/>
                <a:gd name="connsiteY9" fmla="*/ 127590 h 457533"/>
                <a:gd name="connsiteX10" fmla="*/ 499730 w 1010093"/>
                <a:gd name="connsiteY10" fmla="*/ 138223 h 457533"/>
                <a:gd name="connsiteX11" fmla="*/ 584791 w 1010093"/>
                <a:gd name="connsiteY11" fmla="*/ 212651 h 457533"/>
                <a:gd name="connsiteX12" fmla="*/ 616688 w 1010093"/>
                <a:gd name="connsiteY12" fmla="*/ 233916 h 457533"/>
                <a:gd name="connsiteX13" fmla="*/ 648586 w 1010093"/>
                <a:gd name="connsiteY13" fmla="*/ 244549 h 457533"/>
                <a:gd name="connsiteX14" fmla="*/ 754912 w 1010093"/>
                <a:gd name="connsiteY14" fmla="*/ 297711 h 457533"/>
                <a:gd name="connsiteX15" fmla="*/ 786809 w 1010093"/>
                <a:gd name="connsiteY15" fmla="*/ 318977 h 457533"/>
                <a:gd name="connsiteX16" fmla="*/ 818707 w 1010093"/>
                <a:gd name="connsiteY16" fmla="*/ 329609 h 457533"/>
                <a:gd name="connsiteX17" fmla="*/ 882502 w 1010093"/>
                <a:gd name="connsiteY17" fmla="*/ 372139 h 457533"/>
                <a:gd name="connsiteX18" fmla="*/ 935665 w 1010093"/>
                <a:gd name="connsiteY18" fmla="*/ 414670 h 457533"/>
                <a:gd name="connsiteX19" fmla="*/ 967563 w 1010093"/>
                <a:gd name="connsiteY19" fmla="*/ 425302 h 457533"/>
                <a:gd name="connsiteX20" fmla="*/ 1010093 w 1010093"/>
                <a:gd name="connsiteY20" fmla="*/ 457200 h 45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0093" h="457533">
                  <a:moveTo>
                    <a:pt x="0" y="0"/>
                  </a:moveTo>
                  <a:cubicBezTo>
                    <a:pt x="17721" y="3544"/>
                    <a:pt x="36242" y="4287"/>
                    <a:pt x="53163" y="10632"/>
                  </a:cubicBezTo>
                  <a:cubicBezTo>
                    <a:pt x="65128" y="15119"/>
                    <a:pt x="73315" y="26863"/>
                    <a:pt x="85061" y="31897"/>
                  </a:cubicBezTo>
                  <a:cubicBezTo>
                    <a:pt x="98492" y="37653"/>
                    <a:pt x="113540" y="38515"/>
                    <a:pt x="127591" y="42530"/>
                  </a:cubicBezTo>
                  <a:cubicBezTo>
                    <a:pt x="138367" y="45609"/>
                    <a:pt x="148379" y="51682"/>
                    <a:pt x="159488" y="53163"/>
                  </a:cubicBezTo>
                  <a:cubicBezTo>
                    <a:pt x="201791" y="58803"/>
                    <a:pt x="244549" y="60251"/>
                    <a:pt x="287079" y="63795"/>
                  </a:cubicBezTo>
                  <a:cubicBezTo>
                    <a:pt x="297712" y="67339"/>
                    <a:pt x="308104" y="71710"/>
                    <a:pt x="318977" y="74428"/>
                  </a:cubicBezTo>
                  <a:cubicBezTo>
                    <a:pt x="336509" y="78811"/>
                    <a:pt x="355219" y="78715"/>
                    <a:pt x="372140" y="85060"/>
                  </a:cubicBezTo>
                  <a:cubicBezTo>
                    <a:pt x="384105" y="89547"/>
                    <a:pt x="392360" y="101135"/>
                    <a:pt x="404037" y="106325"/>
                  </a:cubicBezTo>
                  <a:cubicBezTo>
                    <a:pt x="424521" y="115429"/>
                    <a:pt x="446568" y="120501"/>
                    <a:pt x="467833" y="127590"/>
                  </a:cubicBezTo>
                  <a:lnTo>
                    <a:pt x="499730" y="138223"/>
                  </a:lnTo>
                  <a:cubicBezTo>
                    <a:pt x="535172" y="191387"/>
                    <a:pt x="510362" y="163032"/>
                    <a:pt x="584791" y="212651"/>
                  </a:cubicBezTo>
                  <a:cubicBezTo>
                    <a:pt x="595423" y="219739"/>
                    <a:pt x="604565" y="229875"/>
                    <a:pt x="616688" y="233916"/>
                  </a:cubicBezTo>
                  <a:cubicBezTo>
                    <a:pt x="627321" y="237460"/>
                    <a:pt x="638789" y="239106"/>
                    <a:pt x="648586" y="244549"/>
                  </a:cubicBezTo>
                  <a:cubicBezTo>
                    <a:pt x="752157" y="302089"/>
                    <a:pt x="671796" y="276933"/>
                    <a:pt x="754912" y="297711"/>
                  </a:cubicBezTo>
                  <a:cubicBezTo>
                    <a:pt x="765544" y="304800"/>
                    <a:pt x="775379" y="313262"/>
                    <a:pt x="786809" y="318977"/>
                  </a:cubicBezTo>
                  <a:cubicBezTo>
                    <a:pt x="796833" y="323989"/>
                    <a:pt x="808910" y="324166"/>
                    <a:pt x="818707" y="329609"/>
                  </a:cubicBezTo>
                  <a:cubicBezTo>
                    <a:pt x="841048" y="342021"/>
                    <a:pt x="864430" y="354068"/>
                    <a:pt x="882502" y="372139"/>
                  </a:cubicBezTo>
                  <a:cubicBezTo>
                    <a:pt x="902279" y="391915"/>
                    <a:pt x="908844" y="401259"/>
                    <a:pt x="935665" y="414670"/>
                  </a:cubicBezTo>
                  <a:cubicBezTo>
                    <a:pt x="945689" y="419682"/>
                    <a:pt x="956930" y="421758"/>
                    <a:pt x="967563" y="425302"/>
                  </a:cubicBezTo>
                  <a:cubicBezTo>
                    <a:pt x="992760" y="463098"/>
                    <a:pt x="976049" y="457200"/>
                    <a:pt x="1010093" y="45720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9" name="Picture 2" descr="D:\A Sustensis Websites\Images professional\_eswpic_00103.png">
            <a:extLst>
              <a:ext uri="{FF2B5EF4-FFF2-40B4-BE49-F238E27FC236}">
                <a16:creationId xmlns:a16="http://schemas.microsoft.com/office/drawing/2014/main" id="{54A58157-A0F3-4538-AE4C-6D60091F5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4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107504" y="1052736"/>
            <a:ext cx="8856983" cy="502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233" tIns="44325" rIns="90233" bIns="44325">
            <a:spAutoFit/>
          </a:bodyPr>
          <a:lstStyle>
            <a:defPPr>
              <a:defRPr lang="en-US"/>
            </a:defPPr>
            <a:lvl1pPr algn="ctr" defTabSz="759835" eaLnBrk="0" fontAlgn="base" hangingPunct="0">
              <a:spcBef>
                <a:spcPct val="0"/>
              </a:spcBef>
              <a:spcAft>
                <a:spcPct val="0"/>
              </a:spcAft>
              <a:defRPr b="1">
                <a:solidFill>
                  <a:srgbClr val="FFFF00"/>
                </a:solidFill>
                <a:latin typeface="Arial" charset="0"/>
              </a:defRPr>
            </a:lvl1pPr>
          </a:lstStyle>
          <a:p>
            <a:pPr marL="457200" marR="0" lvl="0" indent="-457200" algn="l" defTabSz="759835" rtl="0" eaLnBrk="0" fontAlgn="base" latinLnBrk="0" hangingPunct="0">
              <a:lnSpc>
                <a:spcPct val="150000"/>
              </a:lnSpc>
              <a:spcBef>
                <a:spcPct val="0"/>
              </a:spcBef>
              <a:spcAft>
                <a:spcPct val="0"/>
              </a:spcAft>
              <a:buClrTx/>
              <a:buSzTx/>
              <a:buFont typeface="+mj-lt"/>
              <a:buAutoNum type="arabicPeriod"/>
              <a:tabLst/>
              <a:defRPr/>
            </a:pPr>
            <a:r>
              <a:rPr kumimoji="0" lang="en-GB" sz="2400" b="1" i="0" u="none" strike="noStrike" kern="1200" cap="none" spc="0" normalizeH="0" baseline="0" noProof="0" dirty="0">
                <a:ln>
                  <a:noFill/>
                </a:ln>
                <a:solidFill>
                  <a:srgbClr val="FFFF00"/>
                </a:solidFill>
                <a:effectLst/>
                <a:uLnTx/>
                <a:uFillTx/>
                <a:latin typeface="Arial" charset="0"/>
                <a:ea typeface="+mn-ea"/>
                <a:cs typeface="+mn-cs"/>
              </a:rPr>
              <a:t>According to the futurist Thomas Frey, by 2030 half of the world’s job</a:t>
            </a:r>
            <a:r>
              <a:rPr kumimoji="0" lang="en-GB" sz="2400" b="1" i="0" u="none" strike="noStrike" kern="1200" cap="none" spc="0" normalizeH="0" noProof="0" dirty="0">
                <a:ln>
                  <a:noFill/>
                </a:ln>
                <a:solidFill>
                  <a:srgbClr val="FFFF00"/>
                </a:solidFill>
                <a:effectLst/>
                <a:uLnTx/>
                <a:uFillTx/>
                <a:latin typeface="Arial" charset="0"/>
                <a:ea typeface="+mn-ea"/>
                <a:cs typeface="+mn-cs"/>
              </a:rPr>
              <a:t> types </a:t>
            </a:r>
            <a:r>
              <a:rPr kumimoji="0" lang="en-GB" sz="2400" b="1" i="0" u="none" strike="noStrike" kern="1200" cap="none" spc="0" normalizeH="0" baseline="0" noProof="0" dirty="0">
                <a:ln>
                  <a:noFill/>
                </a:ln>
                <a:solidFill>
                  <a:srgbClr val="FFFF00"/>
                </a:solidFill>
                <a:effectLst/>
                <a:uLnTx/>
                <a:uFillTx/>
                <a:latin typeface="Arial" charset="0"/>
                <a:ea typeface="+mn-ea"/>
                <a:cs typeface="+mn-cs"/>
              </a:rPr>
              <a:t>may be gone  and over 100 job types may disappears . Assuming there will be 3.5 – 4bn jobs, well </a:t>
            </a:r>
            <a:r>
              <a:rPr lang="en-GB" sz="2400" dirty="0"/>
              <a:t>over 1bn people </a:t>
            </a:r>
            <a:r>
              <a:rPr kumimoji="0" lang="en-GB" sz="2400" b="1" i="0" u="none" strike="noStrike" kern="1200" cap="none" spc="0" normalizeH="0" baseline="0" noProof="0" dirty="0">
                <a:ln>
                  <a:noFill/>
                </a:ln>
                <a:solidFill>
                  <a:srgbClr val="FFFF00"/>
                </a:solidFill>
                <a:effectLst/>
                <a:uLnTx/>
                <a:uFillTx/>
                <a:latin typeface="Arial" charset="0"/>
                <a:ea typeface="+mn-ea"/>
                <a:cs typeface="+mn-cs"/>
              </a:rPr>
              <a:t>may</a:t>
            </a:r>
            <a:r>
              <a:rPr kumimoji="0" lang="en-GB" sz="2400" b="1" i="0" u="none" strike="noStrike" kern="1200" cap="none" spc="0" normalizeH="0" noProof="0" dirty="0">
                <a:ln>
                  <a:noFill/>
                </a:ln>
                <a:solidFill>
                  <a:srgbClr val="FFFF00"/>
                </a:solidFill>
                <a:effectLst/>
                <a:uLnTx/>
                <a:uFillTx/>
                <a:latin typeface="Arial" charset="0"/>
                <a:ea typeface="+mn-ea"/>
                <a:cs typeface="+mn-cs"/>
              </a:rPr>
              <a:t> become unemployed</a:t>
            </a:r>
          </a:p>
          <a:p>
            <a:pPr marL="457200" indent="-457200" algn="l">
              <a:lnSpc>
                <a:spcPct val="150000"/>
              </a:lnSpc>
              <a:buFont typeface="+mj-lt"/>
              <a:buAutoNum type="arabicPeriod"/>
              <a:defRPr/>
            </a:pPr>
            <a:r>
              <a:rPr lang="en-GB" sz="2400" dirty="0"/>
              <a:t>But McKinsey is more optimistic expecting 400-800M people loosing their jobs by 2030 </a:t>
            </a:r>
            <a:r>
              <a:rPr lang="en-GB" sz="1050" dirty="0">
                <a:solidFill>
                  <a:schemeClr val="tx1"/>
                </a:solidFill>
              </a:rPr>
              <a:t>(October 2018 report)</a:t>
            </a:r>
            <a:endParaRPr lang="en-GB" sz="2400" dirty="0">
              <a:solidFill>
                <a:schemeClr val="tx1"/>
              </a:solidFill>
            </a:endParaRPr>
          </a:p>
          <a:p>
            <a:pPr marL="457200" indent="-457200" algn="l">
              <a:lnSpc>
                <a:spcPct val="150000"/>
              </a:lnSpc>
              <a:buFont typeface="+mj-lt"/>
              <a:buAutoNum type="arabicPeriod"/>
              <a:defRPr/>
            </a:pPr>
            <a:r>
              <a:rPr lang="en-GB" sz="2400" dirty="0"/>
              <a:t>In summary, by 2030:</a:t>
            </a:r>
          </a:p>
          <a:p>
            <a:pPr marL="800100" lvl="1" indent="-342900">
              <a:lnSpc>
                <a:spcPct val="150000"/>
              </a:lnSpc>
              <a:buFont typeface="Arial" panose="020B0604020202020204" pitchFamily="34" charset="0"/>
              <a:buChar char="•"/>
              <a:defRPr/>
            </a:pPr>
            <a:r>
              <a:rPr lang="en-GB" sz="1600" b="1" dirty="0">
                <a:solidFill>
                  <a:srgbClr val="FFFF00"/>
                </a:solidFill>
                <a:latin typeface="Arial" charset="0"/>
              </a:rPr>
              <a:t>About </a:t>
            </a:r>
            <a:r>
              <a:rPr lang="en-GB" sz="1600" b="1" dirty="0">
                <a:latin typeface="Arial" charset="0"/>
              </a:rPr>
              <a:t>1,000M</a:t>
            </a:r>
            <a:r>
              <a:rPr lang="en-GB" sz="1600" b="1" dirty="0">
                <a:solidFill>
                  <a:srgbClr val="FFFF00"/>
                </a:solidFill>
                <a:latin typeface="Arial" charset="0"/>
              </a:rPr>
              <a:t> people (about </a:t>
            </a:r>
            <a:r>
              <a:rPr lang="en-GB" sz="1600" b="1" dirty="0">
                <a:latin typeface="Arial" charset="0"/>
              </a:rPr>
              <a:t>30%) </a:t>
            </a:r>
            <a:r>
              <a:rPr lang="en-GB" sz="1600" b="1" dirty="0">
                <a:solidFill>
                  <a:srgbClr val="FFFF00"/>
                </a:solidFill>
                <a:latin typeface="Arial" charset="0"/>
              </a:rPr>
              <a:t>world-wide, mostly in Western Hemisphere may become unemployed for a certain period of time during job/skill transition</a:t>
            </a:r>
          </a:p>
          <a:p>
            <a:pPr marL="800100" lvl="1" indent="-342900">
              <a:lnSpc>
                <a:spcPct val="150000"/>
              </a:lnSpc>
              <a:buFont typeface="Arial" panose="020B0604020202020204" pitchFamily="34" charset="0"/>
              <a:buChar char="•"/>
              <a:defRPr/>
            </a:pPr>
            <a:r>
              <a:rPr lang="en-GB" sz="1600" b="1" dirty="0">
                <a:solidFill>
                  <a:srgbClr val="FFFF00"/>
                </a:solidFill>
                <a:latin typeface="Arial" charset="0"/>
              </a:rPr>
              <a:t>About </a:t>
            </a:r>
            <a:r>
              <a:rPr lang="en-GB" sz="1600" b="1" dirty="0">
                <a:latin typeface="Arial" charset="0"/>
              </a:rPr>
              <a:t>500M </a:t>
            </a:r>
            <a:r>
              <a:rPr lang="en-GB" sz="1600" b="1" dirty="0">
                <a:solidFill>
                  <a:srgbClr val="FFFF00"/>
                </a:solidFill>
                <a:latin typeface="Arial" charset="0"/>
              </a:rPr>
              <a:t>may become permanently unemployable</a:t>
            </a:r>
          </a:p>
        </p:txBody>
      </p:sp>
      <p:sp>
        <p:nvSpPr>
          <p:cNvPr id="49" name="Rectangle 48">
            <a:extLst>
              <a:ext uri="{FF2B5EF4-FFF2-40B4-BE49-F238E27FC236}">
                <a16:creationId xmlns:a16="http://schemas.microsoft.com/office/drawing/2014/main" id="{6A32C371-9937-4034-B892-7699BDC93CE9}"/>
              </a:ext>
            </a:extLst>
          </p:cNvPr>
          <p:cNvSpPr/>
          <p:nvPr/>
        </p:nvSpPr>
        <p:spPr>
          <a:xfrm>
            <a:off x="1944518" y="166520"/>
            <a:ext cx="5688632" cy="584775"/>
          </a:xfrm>
          <a:prstGeom prst="rect">
            <a:avLst/>
          </a:prstGeom>
        </p:spPr>
        <p:txBody>
          <a:bodyPr wrap="square">
            <a:spAutoFit/>
          </a:bodyPr>
          <a:lstStyle/>
          <a:p>
            <a:pPr lvl="0" defTabSz="893346">
              <a:spcBef>
                <a:spcPct val="30000"/>
              </a:spcBef>
              <a:spcAft>
                <a:spcPct val="70000"/>
              </a:spcAft>
              <a:defRPr/>
            </a:pPr>
            <a:r>
              <a:rPr lang="en-GB" sz="3200" b="1" dirty="0">
                <a:solidFill>
                  <a:srgbClr val="FFCC00"/>
                </a:solidFill>
                <a:latin typeface="Calibri" panose="020F0502020204030204" pitchFamily="34" charset="0"/>
                <a:cs typeface="Calibri" panose="020F0502020204030204" pitchFamily="34" charset="0"/>
              </a:rPr>
              <a:t>SOME VERY BAD NEWS!</a:t>
            </a:r>
          </a:p>
        </p:txBody>
      </p:sp>
      <p:pic>
        <p:nvPicPr>
          <p:cNvPr id="4" name="Picture 2" descr="D:\A Sustensis Websites\Images professional\_eswpic_00103.png">
            <a:extLst>
              <a:ext uri="{FF2B5EF4-FFF2-40B4-BE49-F238E27FC236}">
                <a16:creationId xmlns:a16="http://schemas.microsoft.com/office/drawing/2014/main" id="{FCFBAE52-73BF-49A5-8922-695E314041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902190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
          <p:cNvSpPr>
            <a:spLocks noGrp="1"/>
          </p:cNvSpPr>
          <p:nvPr>
            <p:ph type="ctrTitle"/>
          </p:nvPr>
        </p:nvSpPr>
        <p:spPr>
          <a:xfrm>
            <a:off x="258076" y="19050"/>
            <a:ext cx="8568952" cy="332656"/>
          </a:xfrm>
        </p:spPr>
        <p:txBody>
          <a:bodyPr>
            <a:noAutofit/>
          </a:bodyPr>
          <a:lstStyle/>
          <a:p>
            <a:r>
              <a:rPr lang="en-GB" sz="2000" b="1" dirty="0"/>
              <a:t>Which jobs will  most likely disappear by 2030?</a:t>
            </a:r>
          </a:p>
        </p:txBody>
      </p:sp>
      <p:graphicFrame>
        <p:nvGraphicFramePr>
          <p:cNvPr id="4194305" name="Object 5"/>
          <p:cNvGraphicFramePr>
            <a:graphicFrameLocks noChangeAspect="1"/>
          </p:cNvGraphicFramePr>
          <p:nvPr/>
        </p:nvGraphicFramePr>
        <p:xfrm>
          <a:off x="251520" y="414338"/>
          <a:ext cx="8590855" cy="6293064"/>
        </p:xfrm>
        <a:graphic>
          <a:graphicData uri="http://schemas.openxmlformats.org/presentationml/2006/ole">
            <mc:AlternateContent xmlns:mc="http://schemas.openxmlformats.org/markup-compatibility/2006">
              <mc:Choice xmlns:v="urn:schemas-microsoft-com:vml" Requires="v">
                <p:oleObj spid="_x0000_s18002" name="Worksheet" r:id="rId4" imgW="9124850" imgH="6686550" progId="Excel.Sheet.12">
                  <p:embed/>
                </p:oleObj>
              </mc:Choice>
              <mc:Fallback>
                <p:oleObj name="Worksheet" r:id="rId4" imgW="9124850" imgH="6686550" progId="Excel.Sheet.12">
                  <p:embed/>
                  <p:pic>
                    <p:nvPicPr>
                      <p:cNvPr id="2097160" name=""/>
                      <p:cNvPicPr>
                        <a:picLocks/>
                      </p:cNvPicPr>
                      <p:nvPr/>
                    </p:nvPicPr>
                    <p:blipFill>
                      <a:blip r:embed="rId5"/>
                      <a:stretch>
                        <a:fillRect/>
                      </a:stretch>
                    </p:blipFill>
                    <p:spPr>
                      <a:xfrm>
                        <a:off x="251520" y="414338"/>
                        <a:ext cx="8590855" cy="6293064"/>
                      </a:xfrm>
                      <a:prstGeom prst="rect">
                        <a:avLst/>
                      </a:prstGeom>
                    </p:spPr>
                  </p:pic>
                </p:oleObj>
              </mc:Fallback>
            </mc:AlternateContent>
          </a:graphicData>
        </a:graphic>
      </p:graphicFrame>
      <p:sp>
        <p:nvSpPr>
          <p:cNvPr id="1048669" name="Rectangle 6"/>
          <p:cNvSpPr/>
          <p:nvPr/>
        </p:nvSpPr>
        <p:spPr>
          <a:xfrm>
            <a:off x="3491880" y="6638865"/>
            <a:ext cx="5694680" cy="205741"/>
          </a:xfrm>
          <a:prstGeom prst="rect">
            <a:avLst/>
          </a:prstGeom>
        </p:spPr>
        <p:txBody>
          <a:bodyPr wrap="none">
            <a:spAutoFit/>
          </a:bodyPr>
          <a:lstStyle/>
          <a:p>
            <a:r>
              <a:rPr lang="en-GB" sz="800" dirty="0"/>
              <a:t>Tony Czarnecki  based on: Thomas Frey - </a:t>
            </a:r>
            <a:r>
              <a:rPr lang="en-GB" sz="800" u="sng" dirty="0">
                <a:hlinkClick r:id="rId6"/>
              </a:rPr>
              <a:t>http://www.futuristspeaker.com/business-trends/101-endangered-jobs-by-2030/</a:t>
            </a:r>
            <a:r>
              <a:rPr lang="en-GB" sz="800" dirty="0"/>
              <a:t>  </a:t>
            </a:r>
          </a:p>
        </p:txBody>
      </p:sp>
      <p:pic>
        <p:nvPicPr>
          <p:cNvPr id="6" name="Picture 2" descr="D:\A Sustensis Websites\Images professional\_eswpic_0010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827584" y="44624"/>
            <a:ext cx="7199279" cy="830997"/>
          </a:xfrm>
          <a:prstGeom prst="rect">
            <a:avLst/>
          </a:prstGeom>
        </p:spPr>
        <p:txBody>
          <a:bodyPr wrap="none">
            <a:spAutoFit/>
          </a:bodyPr>
          <a:lstStyle/>
          <a:p>
            <a:pPr marL="0" marR="0" lvl="0" indent="0" algn="ctr" defTabSz="893346" rtl="0" eaLnBrk="1" fontAlgn="auto" latinLnBrk="0" hangingPunct="1">
              <a:lnSpc>
                <a:spcPct val="100000"/>
              </a:lnSpc>
              <a:spcBef>
                <a:spcPct val="30000"/>
              </a:spcBef>
              <a:spcAft>
                <a:spcPct val="70000"/>
              </a:spcAft>
              <a:buClrTx/>
              <a:buSzTx/>
              <a:buFontTx/>
              <a:buNone/>
              <a:tabLst/>
              <a:defRPr/>
            </a:pPr>
            <a:r>
              <a:rPr kumimoji="0" lang="en-GB" sz="4800" b="1" i="0" u="none" strike="noStrike" kern="1200" cap="none" spc="0" normalizeH="0" baseline="0" noProof="0" dirty="0">
                <a:ln>
                  <a:noFill/>
                </a:ln>
                <a:solidFill>
                  <a:srgbClr val="FF0000"/>
                </a:solidFill>
                <a:effectLst/>
                <a:uLnTx/>
                <a:uFillTx/>
                <a:latin typeface="Corbel"/>
                <a:ea typeface="+mn-ea"/>
                <a:cs typeface="Arial" pitchFamily="34" charset="0"/>
              </a:rPr>
              <a:t>We’ve been there before…</a:t>
            </a:r>
          </a:p>
        </p:txBody>
      </p:sp>
      <p:grpSp>
        <p:nvGrpSpPr>
          <p:cNvPr id="4" name="Group 3"/>
          <p:cNvGrpSpPr/>
          <p:nvPr/>
        </p:nvGrpSpPr>
        <p:grpSpPr>
          <a:xfrm>
            <a:off x="362552" y="2082689"/>
            <a:ext cx="2414941" cy="2117422"/>
            <a:chOff x="362552" y="1547436"/>
            <a:chExt cx="2414941" cy="2117422"/>
          </a:xfrm>
        </p:grpSpPr>
        <p:pic>
          <p:nvPicPr>
            <p:cNvPr id="32770" name="Picture 2" descr="http://4.bp.blogspot.com/-c7-Z9nT7TSI/Tl5DIeX96PI/AAAAAAAAB8c/iqesrsRkPQA/s1600/64-big-small-the-secret-law-of-attraction-pl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552" y="1547436"/>
              <a:ext cx="2414941" cy="17281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99469" y="3295526"/>
              <a:ext cx="787395" cy="369332"/>
            </a:xfrm>
            <a:prstGeom prst="rect">
              <a:avLst/>
            </a:prstGeom>
          </p:spPr>
          <p:txBody>
            <a:bodyPr wrap="none">
              <a:spAutoFit/>
            </a:bodyPr>
            <a:lstStyle/>
            <a:p>
              <a:pPr marL="0" marR="0" lvl="0" indent="0" algn="ctr" defTabSz="893346" rtl="0" eaLnBrk="1" fontAlgn="auto" latinLnBrk="0" hangingPunct="1">
                <a:lnSpc>
                  <a:spcPct val="100000"/>
                </a:lnSpc>
                <a:spcBef>
                  <a:spcPct val="30000"/>
                </a:spcBef>
                <a:spcAft>
                  <a:spcPct val="700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Scale</a:t>
              </a:r>
            </a:p>
          </p:txBody>
        </p:sp>
      </p:grpSp>
      <p:grpSp>
        <p:nvGrpSpPr>
          <p:cNvPr id="5" name="Group 4"/>
          <p:cNvGrpSpPr/>
          <p:nvPr/>
        </p:nvGrpSpPr>
        <p:grpSpPr>
          <a:xfrm>
            <a:off x="3222280" y="2105742"/>
            <a:ext cx="2557709" cy="2097663"/>
            <a:chOff x="3222280" y="1570489"/>
            <a:chExt cx="2557709" cy="2097663"/>
          </a:xfrm>
        </p:grpSpPr>
        <p:pic>
          <p:nvPicPr>
            <p:cNvPr id="32772" name="Picture 4" descr="https://lh3.googleusercontent.com/GilCk8BTpHxubEXAXxBB4hJQbJCr3BjIjFoVJqf7SLqkyVUGw1zRFTPwYFOMl3DElRC3nHs_mWksqqlqnUe3H4UfSTSsopBO=s1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280" y="1570489"/>
              <a:ext cx="2557709" cy="17051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017668" y="3298820"/>
              <a:ext cx="966932" cy="369332"/>
            </a:xfrm>
            <a:prstGeom prst="rect">
              <a:avLst/>
            </a:prstGeom>
          </p:spPr>
          <p:txBody>
            <a:bodyPr wrap="none">
              <a:spAutoFit/>
            </a:bodyPr>
            <a:lstStyle/>
            <a:p>
              <a:pPr marL="0" marR="0" lvl="0" indent="0" algn="ctr" defTabSz="893346" rtl="0" eaLnBrk="1" fontAlgn="auto" latinLnBrk="0" hangingPunct="1">
                <a:lnSpc>
                  <a:spcPct val="100000"/>
                </a:lnSpc>
                <a:spcBef>
                  <a:spcPct val="30000"/>
                </a:spcBef>
                <a:spcAft>
                  <a:spcPct val="700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Spread</a:t>
              </a:r>
            </a:p>
          </p:txBody>
        </p:sp>
      </p:grpSp>
      <p:grpSp>
        <p:nvGrpSpPr>
          <p:cNvPr id="12" name="Group 11"/>
          <p:cNvGrpSpPr/>
          <p:nvPr/>
        </p:nvGrpSpPr>
        <p:grpSpPr>
          <a:xfrm>
            <a:off x="6334449" y="2105742"/>
            <a:ext cx="2269999" cy="2083827"/>
            <a:chOff x="6334449" y="1570489"/>
            <a:chExt cx="2269999" cy="2083827"/>
          </a:xfrm>
        </p:grpSpPr>
        <p:pic>
          <p:nvPicPr>
            <p:cNvPr id="32774" name="Picture 6" descr="hamburg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449" y="1570489"/>
              <a:ext cx="2269999" cy="17051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030866" y="3284984"/>
              <a:ext cx="877163" cy="369332"/>
            </a:xfrm>
            <a:prstGeom prst="rect">
              <a:avLst/>
            </a:prstGeom>
          </p:spPr>
          <p:txBody>
            <a:bodyPr wrap="none">
              <a:spAutoFit/>
            </a:bodyPr>
            <a:lstStyle/>
            <a:p>
              <a:pPr marL="0" marR="0" lvl="0" indent="0" algn="ctr" defTabSz="893346" rtl="0" eaLnBrk="1" fontAlgn="auto" latinLnBrk="0" hangingPunct="1">
                <a:lnSpc>
                  <a:spcPct val="100000"/>
                </a:lnSpc>
                <a:spcBef>
                  <a:spcPct val="30000"/>
                </a:spcBef>
                <a:spcAft>
                  <a:spcPct val="700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Speed</a:t>
              </a:r>
            </a:p>
          </p:txBody>
        </p:sp>
      </p:grpSp>
      <p:grpSp>
        <p:nvGrpSpPr>
          <p:cNvPr id="13" name="Group 12"/>
          <p:cNvGrpSpPr/>
          <p:nvPr/>
        </p:nvGrpSpPr>
        <p:grpSpPr>
          <a:xfrm>
            <a:off x="1220304" y="4571674"/>
            <a:ext cx="2608406" cy="2241702"/>
            <a:chOff x="1220304" y="4036421"/>
            <a:chExt cx="2608406" cy="2241702"/>
          </a:xfrm>
        </p:grpSpPr>
        <p:pic>
          <p:nvPicPr>
            <p:cNvPr id="32776" name="Picture 8" descr="Image result for Amazon self service sto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6375" y="4036421"/>
              <a:ext cx="2376264" cy="15831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20304" y="5631792"/>
              <a:ext cx="260840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mn-cs"/>
                </a:rPr>
                <a:t>Disruption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mn-cs"/>
                </a:rPr>
                <a:t>supply-delivery chain </a:t>
              </a: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grpSp>
      <p:pic>
        <p:nvPicPr>
          <p:cNvPr id="15" name="Picture 2" descr="D:\A Sustensis Websites\Images professional\_eswpic_0010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2" descr="Image result for conglomerate corporation"/>
          <p:cNvSpPr>
            <a:spLocks noChangeAspect="1" noChangeArrowheads="1"/>
          </p:cNvSpPr>
          <p:nvPr/>
        </p:nvSpPr>
        <p:spPr bwMode="auto">
          <a:xfrm>
            <a:off x="307975" y="-1897063"/>
            <a:ext cx="6810375" cy="4276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grpSp>
        <p:nvGrpSpPr>
          <p:cNvPr id="14" name="Group 13"/>
          <p:cNvGrpSpPr/>
          <p:nvPr/>
        </p:nvGrpSpPr>
        <p:grpSpPr>
          <a:xfrm>
            <a:off x="5160024" y="4505360"/>
            <a:ext cx="3863596" cy="2261849"/>
            <a:chOff x="5160024" y="3970107"/>
            <a:chExt cx="3863596" cy="2261849"/>
          </a:xfrm>
        </p:grpSpPr>
        <p:sp>
          <p:nvSpPr>
            <p:cNvPr id="3" name="Rectangle 2"/>
            <p:cNvSpPr/>
            <p:nvPr/>
          </p:nvSpPr>
          <p:spPr>
            <a:xfrm>
              <a:off x="5160024" y="5585625"/>
              <a:ext cx="386359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mn-cs"/>
                </a:rPr>
                <a:t>Cross-industry impact: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mn-cs"/>
                </a:rPr>
                <a:t>Amazon - from books to anything  </a:t>
              </a: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29698" name="Picture 2" descr="Image result for conglomerate corpor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0780" y="3970107"/>
              <a:ext cx="3410339" cy="158312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B50A17A7-B084-4122-9BB8-342A6C8F9DC8}"/>
              </a:ext>
            </a:extLst>
          </p:cNvPr>
          <p:cNvSpPr/>
          <p:nvPr/>
        </p:nvSpPr>
        <p:spPr>
          <a:xfrm>
            <a:off x="566420" y="855827"/>
            <a:ext cx="7317948" cy="923330"/>
          </a:xfrm>
          <a:prstGeom prst="rect">
            <a:avLst/>
          </a:prstGeom>
        </p:spPr>
        <p:txBody>
          <a:bodyPr wrap="square">
            <a:spAutoFit/>
          </a:bodyPr>
          <a:lstStyle/>
          <a:p>
            <a:r>
              <a:rPr lang="en-GB" b="1" dirty="0">
                <a:solidFill>
                  <a:srgbClr val="FFFF00"/>
                </a:solidFill>
                <a:latin typeface="Calibri" panose="020F0502020204030204" pitchFamily="34" charset="0"/>
                <a:cs typeface="Calibri" panose="020F0502020204030204" pitchFamily="34" charset="0"/>
              </a:rPr>
              <a:t>“The great American Society will sort out the problems of technologically originated unemployment because its has always dealt nicely with a crisis” 			</a:t>
            </a:r>
            <a:r>
              <a:rPr lang="en-GB" sz="1050" i="1" dirty="0">
                <a:latin typeface="Calibri" panose="020F0502020204030204" pitchFamily="34" charset="0"/>
                <a:cs typeface="Calibri" panose="020F0502020204030204" pitchFamily="34" charset="0"/>
              </a:rPr>
              <a:t>Andrew Paul McAfee is co-director of the MIT Initiative on the Digital Economy</a:t>
            </a:r>
            <a:endParaRPr lang="en-GB"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52134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88EE"/>
        </a:solidFill>
        <a:effectLst/>
      </p:bgPr>
    </p:bg>
    <p:spTree>
      <p:nvGrpSpPr>
        <p:cNvPr id="1" name=""/>
        <p:cNvGrpSpPr/>
        <p:nvPr/>
      </p:nvGrpSpPr>
      <p:grpSpPr>
        <a:xfrm>
          <a:off x="0" y="0"/>
          <a:ext cx="0" cy="0"/>
          <a:chOff x="0" y="0"/>
          <a:chExt cx="0" cy="0"/>
        </a:xfrm>
      </p:grpSpPr>
      <p:sp>
        <p:nvSpPr>
          <p:cNvPr id="1048891" name="Rectangle 5"/>
          <p:cNvSpPr/>
          <p:nvPr/>
        </p:nvSpPr>
        <p:spPr>
          <a:xfrm>
            <a:off x="323528" y="2132856"/>
            <a:ext cx="8799232" cy="1938992"/>
          </a:xfrm>
          <a:prstGeom prst="rect">
            <a:avLst/>
          </a:prstGeom>
        </p:spPr>
        <p:txBody>
          <a:bodyPr wrap="square">
            <a:spAutoFit/>
          </a:bodyPr>
          <a:lstStyle/>
          <a:p>
            <a:r>
              <a:rPr lang="en-GB" sz="2400" b="1" dirty="0">
                <a:solidFill>
                  <a:srgbClr val="FFFF00"/>
                </a:solidFill>
                <a:latin typeface="Calibri" panose="020F0502020204030204" pitchFamily="34" charset="0"/>
                <a:cs typeface="Calibri" panose="020F0502020204030204" pitchFamily="34" charset="0"/>
              </a:rPr>
              <a:t>So, I  do not believe it is an economic or technological problem. </a:t>
            </a:r>
          </a:p>
          <a:p>
            <a:endParaRPr lang="en-GB" sz="2400" b="1" dirty="0">
              <a:solidFill>
                <a:srgbClr val="FFFF00"/>
              </a:solidFill>
              <a:latin typeface="Calibri" panose="020F0502020204030204" pitchFamily="34" charset="0"/>
              <a:cs typeface="Calibri" panose="020F0502020204030204" pitchFamily="34" charset="0"/>
            </a:endParaRPr>
          </a:p>
          <a:p>
            <a:r>
              <a:rPr lang="en-GB" sz="2400" b="1" dirty="0">
                <a:solidFill>
                  <a:srgbClr val="FFFF00"/>
                </a:solidFill>
                <a:latin typeface="Calibri" panose="020F0502020204030204" pitchFamily="34" charset="0"/>
                <a:cs typeface="Calibri" panose="020F0502020204030204" pitchFamily="34" charset="0"/>
              </a:rPr>
              <a:t>It is primarily </a:t>
            </a:r>
            <a:r>
              <a:rPr lang="en-GB" sz="2400" b="1" dirty="0">
                <a:latin typeface="Calibri" panose="020F0502020204030204" pitchFamily="34" charset="0"/>
                <a:cs typeface="Calibri" panose="020F0502020204030204" pitchFamily="34" charset="0"/>
              </a:rPr>
              <a:t>a social problem </a:t>
            </a:r>
            <a:r>
              <a:rPr lang="en-GB" sz="2400" b="1" dirty="0">
                <a:solidFill>
                  <a:srgbClr val="FFFF00"/>
                </a:solidFill>
                <a:latin typeface="Calibri" panose="020F0502020204030204" pitchFamily="34" charset="0"/>
                <a:cs typeface="Calibri" panose="020F0502020204030204" pitchFamily="34" charset="0"/>
              </a:rPr>
              <a:t>- see American Health System, insurance, lobbying, voting system, gun law. These are all social problems waiting to be resolved…</a:t>
            </a:r>
          </a:p>
        </p:txBody>
      </p:sp>
      <p:pic>
        <p:nvPicPr>
          <p:cNvPr id="6" name="Picture 2" descr="D:\A Sustensis Websites\Images professional\_eswpic_001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590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56393" y="4077072"/>
            <a:ext cx="7860023" cy="461665"/>
          </a:xfrm>
          <a:prstGeom prst="rect">
            <a:avLst/>
          </a:prstGeom>
          <a:noFill/>
        </p:spPr>
        <p:txBody>
          <a:bodyPr wrap="square" rtlCol="0">
            <a:spAutoFit/>
          </a:bodyPr>
          <a:lstStyle/>
          <a:p>
            <a:pPr algn="ctr" defTabSz="893346">
              <a:spcBef>
                <a:spcPct val="30000"/>
              </a:spcBef>
              <a:spcAft>
                <a:spcPct val="70000"/>
              </a:spcAft>
            </a:pPr>
            <a:r>
              <a:rPr lang="en-GB" sz="2400" b="1" dirty="0">
                <a:latin typeface="Arial" pitchFamily="34" charset="0"/>
                <a:cs typeface="Arial" pitchFamily="34" charset="0"/>
              </a:rPr>
              <a:t>Work saves a man from three great evils: </a:t>
            </a:r>
          </a:p>
        </p:txBody>
      </p:sp>
      <p:pic>
        <p:nvPicPr>
          <p:cNvPr id="5" name="Picture 2" descr="D:\A Sustensis Websites\Images professional\_eswpic_001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3" y="0"/>
            <a:ext cx="443420" cy="451947"/>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Image result for voltair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988" y="1700808"/>
            <a:ext cx="2232248" cy="1860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07092" y="908720"/>
            <a:ext cx="3913828" cy="523220"/>
          </a:xfrm>
          <a:prstGeom prst="rect">
            <a:avLst/>
          </a:prstGeom>
        </p:spPr>
        <p:txBody>
          <a:bodyPr wrap="none">
            <a:spAutoFit/>
          </a:bodyPr>
          <a:lstStyle/>
          <a:p>
            <a:pPr algn="ctr" defTabSz="893346">
              <a:spcBef>
                <a:spcPct val="30000"/>
              </a:spcBef>
              <a:spcAft>
                <a:spcPct val="70000"/>
              </a:spcAft>
            </a:pPr>
            <a:r>
              <a:rPr lang="en-GB" sz="2800" b="1" dirty="0">
                <a:latin typeface="Arial" pitchFamily="34" charset="0"/>
                <a:cs typeface="Arial" pitchFamily="34" charset="0"/>
              </a:rPr>
              <a:t>As Voltaire once said:</a:t>
            </a:r>
          </a:p>
        </p:txBody>
      </p:sp>
      <p:sp>
        <p:nvSpPr>
          <p:cNvPr id="3" name="Rectangle 2"/>
          <p:cNvSpPr/>
          <p:nvPr/>
        </p:nvSpPr>
        <p:spPr>
          <a:xfrm>
            <a:off x="2231252" y="4941168"/>
            <a:ext cx="4411721" cy="523220"/>
          </a:xfrm>
          <a:prstGeom prst="rect">
            <a:avLst/>
          </a:prstGeom>
        </p:spPr>
        <p:txBody>
          <a:bodyPr wrap="none">
            <a:spAutoFit/>
          </a:bodyPr>
          <a:lstStyle/>
          <a:p>
            <a:pPr algn="ctr" defTabSz="893346">
              <a:spcBef>
                <a:spcPct val="30000"/>
              </a:spcBef>
              <a:spcAft>
                <a:spcPct val="70000"/>
              </a:spcAft>
            </a:pPr>
            <a:r>
              <a:rPr lang="en-GB" sz="2800" b="1" dirty="0">
                <a:solidFill>
                  <a:srgbClr val="FFFF00"/>
                </a:solidFill>
                <a:latin typeface="Arial" pitchFamily="34" charset="0"/>
                <a:cs typeface="Arial" pitchFamily="34" charset="0"/>
              </a:rPr>
              <a:t>Boredom, Vice and Need</a:t>
            </a:r>
          </a:p>
        </p:txBody>
      </p:sp>
      <p:pic>
        <p:nvPicPr>
          <p:cNvPr id="7" name="Picture 2" descr="D:\A Sustensis Websites\Images professional\_eswpic_00103.png">
            <a:extLst>
              <a:ext uri="{FF2B5EF4-FFF2-40B4-BE49-F238E27FC236}">
                <a16:creationId xmlns:a16="http://schemas.microsoft.com/office/drawing/2014/main" id="{9E751F5C-EEDC-463C-BC0A-F4C44439EA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68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35152" y="88900"/>
            <a:ext cx="9282989" cy="461665"/>
          </a:xfrm>
          <a:prstGeom prst="rect">
            <a:avLst/>
          </a:prstGeom>
        </p:spPr>
        <p:txBody>
          <a:bodyPr wrap="none">
            <a:spAutoFit/>
          </a:bodyPr>
          <a:lstStyle/>
          <a:p>
            <a:pPr algn="ctr"/>
            <a:r>
              <a:rPr lang="en-GB" sz="2400" b="1" dirty="0"/>
              <a:t>Solutions to minimize the negative impact of AI on the labour market</a:t>
            </a:r>
          </a:p>
        </p:txBody>
      </p:sp>
      <p:pic>
        <p:nvPicPr>
          <p:cNvPr id="15" name="Picture 2" descr="D:\A Sustensis Websites\Images professional\_eswpic_001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Image result for conglomerate corporation"/>
          <p:cNvSpPr>
            <a:spLocks noChangeAspect="1" noChangeArrowheads="1"/>
          </p:cNvSpPr>
          <p:nvPr/>
        </p:nvSpPr>
        <p:spPr bwMode="auto">
          <a:xfrm>
            <a:off x="155575" y="-2049463"/>
            <a:ext cx="6810375" cy="4276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2" name="Group 11"/>
          <p:cNvGrpSpPr/>
          <p:nvPr/>
        </p:nvGrpSpPr>
        <p:grpSpPr>
          <a:xfrm>
            <a:off x="3188059" y="822484"/>
            <a:ext cx="2819187" cy="2126715"/>
            <a:chOff x="7784" y="966989"/>
            <a:chExt cx="3124056" cy="2356699"/>
          </a:xfrm>
        </p:grpSpPr>
        <p:sp>
          <p:nvSpPr>
            <p:cNvPr id="7" name="Rectangle 6"/>
            <p:cNvSpPr/>
            <p:nvPr/>
          </p:nvSpPr>
          <p:spPr>
            <a:xfrm>
              <a:off x="7784" y="2867153"/>
              <a:ext cx="2890535" cy="456535"/>
            </a:xfrm>
            <a:prstGeom prst="rect">
              <a:avLst/>
            </a:prstGeom>
          </p:spPr>
          <p:txBody>
            <a:bodyPr wrap="none">
              <a:spAutoFit/>
            </a:bodyPr>
            <a:lstStyle/>
            <a:p>
              <a:pPr lvl="0" defTabSz="759835" eaLnBrk="0" fontAlgn="base" hangingPunct="0">
                <a:lnSpc>
                  <a:spcPct val="150000"/>
                </a:lnSpc>
                <a:spcBef>
                  <a:spcPct val="0"/>
                </a:spcBef>
                <a:spcAft>
                  <a:spcPct val="0"/>
                </a:spcAft>
              </a:pPr>
              <a:r>
                <a:rPr lang="en-GB" b="1" dirty="0">
                  <a:latin typeface="Arial" charset="0"/>
                </a:rPr>
                <a:t>Cut down working hours</a:t>
              </a:r>
            </a:p>
          </p:txBody>
        </p:sp>
        <p:pic>
          <p:nvPicPr>
            <p:cNvPr id="31746" name="Picture 2" descr="Image result for working hou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97" y="966989"/>
              <a:ext cx="2975843" cy="17160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6338908" y="710156"/>
            <a:ext cx="2698175" cy="2291176"/>
            <a:chOff x="3255440" y="908720"/>
            <a:chExt cx="2698175" cy="2291176"/>
          </a:xfrm>
        </p:grpSpPr>
        <p:sp>
          <p:nvSpPr>
            <p:cNvPr id="9" name="Rectangle 8"/>
            <p:cNvSpPr/>
            <p:nvPr/>
          </p:nvSpPr>
          <p:spPr>
            <a:xfrm>
              <a:off x="3255440" y="2830564"/>
              <a:ext cx="2698175" cy="369332"/>
            </a:xfrm>
            <a:prstGeom prst="rect">
              <a:avLst/>
            </a:prstGeom>
          </p:spPr>
          <p:txBody>
            <a:bodyPr wrap="none">
              <a:spAutoFit/>
            </a:bodyPr>
            <a:lstStyle/>
            <a:p>
              <a:pPr algn="ctr" defTabSz="893346">
                <a:spcBef>
                  <a:spcPct val="30000"/>
                </a:spcBef>
                <a:spcAft>
                  <a:spcPct val="70000"/>
                </a:spcAft>
              </a:pPr>
              <a:r>
                <a:rPr lang="en-GB" b="1" dirty="0">
                  <a:latin typeface="Arial" charset="0"/>
                </a:rPr>
                <a:t>Flexible retirement age</a:t>
              </a:r>
              <a:endParaRPr lang="en-GB" b="1" dirty="0">
                <a:latin typeface="Arial" pitchFamily="34" charset="0"/>
                <a:cs typeface="Arial" pitchFamily="34" charset="0"/>
              </a:endParaRPr>
            </a:p>
          </p:txBody>
        </p:sp>
        <p:pic>
          <p:nvPicPr>
            <p:cNvPr id="31748" name="Picture 4" descr="http://wcfsretirement.com/wp-content/uploads/2017/12/Retire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908720"/>
              <a:ext cx="2369840" cy="17833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82418" y="3527313"/>
            <a:ext cx="2533398" cy="2625788"/>
            <a:chOff x="6348087" y="966989"/>
            <a:chExt cx="2533398" cy="2625788"/>
          </a:xfrm>
        </p:grpSpPr>
        <p:sp>
          <p:nvSpPr>
            <p:cNvPr id="11" name="Rectangle 10"/>
            <p:cNvSpPr/>
            <p:nvPr/>
          </p:nvSpPr>
          <p:spPr>
            <a:xfrm>
              <a:off x="6419590" y="2946446"/>
              <a:ext cx="2390398" cy="646331"/>
            </a:xfrm>
            <a:prstGeom prst="rect">
              <a:avLst/>
            </a:prstGeom>
          </p:spPr>
          <p:txBody>
            <a:bodyPr wrap="none">
              <a:spAutoFit/>
            </a:bodyPr>
            <a:lstStyle/>
            <a:p>
              <a:pPr algn="ctr" defTabSz="893346">
                <a:spcBef>
                  <a:spcPct val="30000"/>
                </a:spcBef>
                <a:spcAft>
                  <a:spcPct val="70000"/>
                </a:spcAft>
              </a:pPr>
              <a:r>
                <a:rPr lang="en-GB" b="1" dirty="0">
                  <a:latin typeface="Arial" pitchFamily="34" charset="0"/>
                  <a:cs typeface="Arial" pitchFamily="34" charset="0"/>
                </a:rPr>
                <a:t>Redesign jobs for </a:t>
              </a:r>
              <a:br>
                <a:rPr lang="en-GB" b="1" dirty="0">
                  <a:latin typeface="Arial" pitchFamily="34" charset="0"/>
                  <a:cs typeface="Arial" pitchFamily="34" charset="0"/>
                </a:rPr>
              </a:br>
              <a:r>
                <a:rPr lang="en-GB" b="1" dirty="0">
                  <a:latin typeface="Arial" pitchFamily="34" charset="0"/>
                  <a:cs typeface="Arial" pitchFamily="34" charset="0"/>
                </a:rPr>
                <a:t>sharing, incl. robots</a:t>
              </a:r>
            </a:p>
          </p:txBody>
        </p:sp>
        <p:pic>
          <p:nvPicPr>
            <p:cNvPr id="31750" name="Picture 6" descr="Image result for sharing a job with a rob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8087" y="966989"/>
              <a:ext cx="2533398" cy="168893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utoShape 10" descr="Image result for coaching in life skills"/>
          <p:cNvSpPr>
            <a:spLocks noChangeAspect="1" noChangeArrowheads="1"/>
          </p:cNvSpPr>
          <p:nvPr/>
        </p:nvSpPr>
        <p:spPr bwMode="auto">
          <a:xfrm>
            <a:off x="307975" y="-16764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7" name="Group 16"/>
          <p:cNvGrpSpPr/>
          <p:nvPr/>
        </p:nvGrpSpPr>
        <p:grpSpPr>
          <a:xfrm>
            <a:off x="3203706" y="3529713"/>
            <a:ext cx="2880462" cy="3178563"/>
            <a:chOff x="4626729" y="3359447"/>
            <a:chExt cx="4144009" cy="4613445"/>
          </a:xfrm>
        </p:grpSpPr>
        <p:sp>
          <p:nvSpPr>
            <p:cNvPr id="3" name="Rectangle 2"/>
            <p:cNvSpPr/>
            <p:nvPr/>
          </p:nvSpPr>
          <p:spPr>
            <a:xfrm>
              <a:off x="4626729" y="6230705"/>
              <a:ext cx="4144009" cy="1742187"/>
            </a:xfrm>
            <a:prstGeom prst="rect">
              <a:avLst/>
            </a:prstGeom>
          </p:spPr>
          <p:txBody>
            <a:bodyPr wrap="square">
              <a:spAutoFit/>
            </a:bodyPr>
            <a:lstStyle/>
            <a:p>
              <a:pPr algn="ctr"/>
              <a:r>
                <a:rPr lang="en-GB" b="1" dirty="0">
                  <a:latin typeface="Arial" charset="0"/>
                </a:rPr>
                <a:t>Introduce UBI early and combine it with large scale social engagement programmes</a:t>
              </a:r>
              <a:endParaRPr lang="en-GB" dirty="0"/>
            </a:p>
          </p:txBody>
        </p:sp>
        <p:pic>
          <p:nvPicPr>
            <p:cNvPr id="31757" name="Picture 13"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7834" y="3359447"/>
              <a:ext cx="3795076" cy="2498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372199" y="3527313"/>
            <a:ext cx="2540565" cy="2463318"/>
            <a:chOff x="564024" y="3324195"/>
            <a:chExt cx="3215888" cy="3118108"/>
          </a:xfrm>
        </p:grpSpPr>
        <p:sp>
          <p:nvSpPr>
            <p:cNvPr id="6" name="Rectangle 5"/>
            <p:cNvSpPr/>
            <p:nvPr/>
          </p:nvSpPr>
          <p:spPr>
            <a:xfrm>
              <a:off x="728425" y="5795972"/>
              <a:ext cx="2672526" cy="646331"/>
            </a:xfrm>
            <a:prstGeom prst="rect">
              <a:avLst/>
            </a:prstGeom>
          </p:spPr>
          <p:txBody>
            <a:bodyPr wrap="none">
              <a:spAutoFit/>
            </a:bodyPr>
            <a:lstStyle/>
            <a:p>
              <a:pPr algn="ctr"/>
              <a:r>
                <a:rPr lang="en-GB" b="1" dirty="0">
                  <a:latin typeface="Arial" charset="0"/>
                </a:rPr>
                <a:t>Coaching in ‘life skills’</a:t>
              </a:r>
            </a:p>
            <a:p>
              <a:pPr algn="ctr"/>
              <a:r>
                <a:rPr lang="en-GB" b="1" dirty="0">
                  <a:latin typeface="Arial" charset="0"/>
                </a:rPr>
                <a:t>Personal Life Mentor</a:t>
              </a:r>
              <a:endParaRPr lang="en-GB" dirty="0"/>
            </a:p>
          </p:txBody>
        </p:sp>
        <p:pic>
          <p:nvPicPr>
            <p:cNvPr id="23" name="Picture 7" descr="D:\METIS Life Mentor supporting Holistic Well-being 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024" y="3324195"/>
              <a:ext cx="3215888" cy="24119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95196F6E-CFB9-425D-B406-34CA5BA6CF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5494" y="822484"/>
            <a:ext cx="2878212" cy="1548603"/>
          </a:xfrm>
          <a:prstGeom prst="rect">
            <a:avLst/>
          </a:prstGeom>
        </p:spPr>
      </p:pic>
      <p:sp>
        <p:nvSpPr>
          <p:cNvPr id="24" name="Rectangle 23">
            <a:extLst>
              <a:ext uri="{FF2B5EF4-FFF2-40B4-BE49-F238E27FC236}">
                <a16:creationId xmlns:a16="http://schemas.microsoft.com/office/drawing/2014/main" id="{92EA062F-A2B9-4DFA-942C-2E21DD5F7EE9}"/>
              </a:ext>
            </a:extLst>
          </p:cNvPr>
          <p:cNvSpPr/>
          <p:nvPr/>
        </p:nvSpPr>
        <p:spPr>
          <a:xfrm>
            <a:off x="434682" y="2517788"/>
            <a:ext cx="2428870" cy="456535"/>
          </a:xfrm>
          <a:prstGeom prst="rect">
            <a:avLst/>
          </a:prstGeom>
        </p:spPr>
        <p:txBody>
          <a:bodyPr wrap="none">
            <a:spAutoFit/>
          </a:bodyPr>
          <a:lstStyle/>
          <a:p>
            <a:pPr lvl="0" algn="ctr" defTabSz="759835" eaLnBrk="0" fontAlgn="base" hangingPunct="0">
              <a:lnSpc>
                <a:spcPct val="150000"/>
              </a:lnSpc>
              <a:spcBef>
                <a:spcPct val="0"/>
              </a:spcBef>
              <a:spcAft>
                <a:spcPct val="0"/>
              </a:spcAft>
            </a:pPr>
            <a:r>
              <a:rPr lang="en-GB" b="1" dirty="0">
                <a:latin typeface="Arial" charset="0"/>
              </a:rPr>
              <a:t>Increase living wage</a:t>
            </a:r>
          </a:p>
        </p:txBody>
      </p:sp>
      <p:sp>
        <p:nvSpPr>
          <p:cNvPr id="18" name="Rectangle 17">
            <a:extLst>
              <a:ext uri="{FF2B5EF4-FFF2-40B4-BE49-F238E27FC236}">
                <a16:creationId xmlns:a16="http://schemas.microsoft.com/office/drawing/2014/main" id="{898AEAE4-AA5D-4E48-B36A-0CA0531B8FC3}"/>
              </a:ext>
            </a:extLst>
          </p:cNvPr>
          <p:cNvSpPr/>
          <p:nvPr/>
        </p:nvSpPr>
        <p:spPr>
          <a:xfrm>
            <a:off x="650001" y="2324223"/>
            <a:ext cx="2790056" cy="307777"/>
          </a:xfrm>
          <a:prstGeom prst="rect">
            <a:avLst/>
          </a:prstGeom>
        </p:spPr>
        <p:txBody>
          <a:bodyPr wrap="square">
            <a:spAutoFit/>
          </a:bodyPr>
          <a:lstStyle/>
          <a:p>
            <a:r>
              <a:rPr lang="en-GB" sz="700" dirty="0"/>
              <a:t>https://www.cambridgenetwork.co.uk/news/april-2017-national-minimum-wage-and-national-living-wage/</a:t>
            </a:r>
          </a:p>
        </p:txBody>
      </p:sp>
    </p:spTree>
    <p:extLst>
      <p:ext uri="{BB962C8B-B14F-4D97-AF65-F5344CB8AC3E}">
        <p14:creationId xmlns:p14="http://schemas.microsoft.com/office/powerpoint/2010/main" val="40667678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17D2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254842-D96F-4DE6-BD35-C4913C497F2D}"/>
              </a:ext>
            </a:extLst>
          </p:cNvPr>
          <p:cNvSpPr/>
          <p:nvPr/>
        </p:nvSpPr>
        <p:spPr>
          <a:xfrm>
            <a:off x="2096108" y="908720"/>
            <a:ext cx="5688632" cy="584775"/>
          </a:xfrm>
          <a:prstGeom prst="rect">
            <a:avLst/>
          </a:prstGeom>
        </p:spPr>
        <p:txBody>
          <a:bodyPr wrap="square">
            <a:spAutoFit/>
          </a:bodyPr>
          <a:lstStyle/>
          <a:p>
            <a:pPr lvl="0" defTabSz="893346">
              <a:spcBef>
                <a:spcPct val="30000"/>
              </a:spcBef>
              <a:spcAft>
                <a:spcPct val="70000"/>
              </a:spcAft>
              <a:defRPr/>
            </a:pPr>
            <a:r>
              <a:rPr lang="en-GB" sz="3200" b="1" dirty="0">
                <a:solidFill>
                  <a:srgbClr val="FFCC00"/>
                </a:solidFill>
                <a:latin typeface="Calibri" panose="020F0502020204030204" pitchFamily="34" charset="0"/>
                <a:cs typeface="Calibri" panose="020F0502020204030204" pitchFamily="34" charset="0"/>
              </a:rPr>
              <a:t>SOME VERY GOOD NEWS!</a:t>
            </a:r>
          </a:p>
        </p:txBody>
      </p:sp>
      <p:sp>
        <p:nvSpPr>
          <p:cNvPr id="14" name="Rectangle 13">
            <a:extLst>
              <a:ext uri="{FF2B5EF4-FFF2-40B4-BE49-F238E27FC236}">
                <a16:creationId xmlns:a16="http://schemas.microsoft.com/office/drawing/2014/main" id="{4202FDB6-2DEF-4135-A180-C22125240CC1}"/>
              </a:ext>
            </a:extLst>
          </p:cNvPr>
          <p:cNvSpPr/>
          <p:nvPr/>
        </p:nvSpPr>
        <p:spPr>
          <a:xfrm>
            <a:off x="467544" y="2564904"/>
            <a:ext cx="8352928" cy="1569660"/>
          </a:xfrm>
          <a:prstGeom prst="rect">
            <a:avLst/>
          </a:prstGeom>
        </p:spPr>
        <p:txBody>
          <a:bodyPr wrap="square">
            <a:spAutoFit/>
          </a:bodyPr>
          <a:lstStyle/>
          <a:p>
            <a:pPr lvl="0" algn="ctr" defTabSz="893346">
              <a:spcBef>
                <a:spcPct val="30000"/>
              </a:spcBef>
              <a:spcAft>
                <a:spcPct val="70000"/>
              </a:spcAft>
              <a:defRPr/>
            </a:pPr>
            <a:r>
              <a:rPr lang="en-GB" sz="2400" b="1" dirty="0">
                <a:latin typeface="Calibri" panose="020F0502020204030204" pitchFamily="34" charset="0"/>
                <a:cs typeface="Calibri" panose="020F0502020204030204" pitchFamily="34" charset="0"/>
              </a:rPr>
              <a:t>GDP will rise much faster than most economists or organizations e.g. OECD, predict (2.5 – 3.5%) – result of exponential change. E.g. McKinsey’s October 2018 report estimates 1.2% </a:t>
            </a:r>
            <a:r>
              <a:rPr lang="en-GB" sz="2400" b="1" dirty="0">
                <a:solidFill>
                  <a:srgbClr val="FF0000"/>
                </a:solidFill>
                <a:latin typeface="Calibri" panose="020F0502020204030204" pitchFamily="34" charset="0"/>
                <a:cs typeface="Calibri" panose="020F0502020204030204" pitchFamily="34" charset="0"/>
              </a:rPr>
              <a:t>additional</a:t>
            </a:r>
            <a:r>
              <a:rPr lang="en-GB" sz="2400" b="1" dirty="0">
                <a:latin typeface="Calibri" panose="020F0502020204030204" pitchFamily="34" charset="0"/>
                <a:cs typeface="Calibri" panose="020F0502020204030204" pitchFamily="34" charset="0"/>
              </a:rPr>
              <a:t> GDP growth annually by 2030</a:t>
            </a:r>
          </a:p>
        </p:txBody>
      </p:sp>
      <p:pic>
        <p:nvPicPr>
          <p:cNvPr id="4" name="Picture 2" descr="D:\A Sustensis Websites\Images professional\_eswpic_00103.png">
            <a:extLst>
              <a:ext uri="{FF2B5EF4-FFF2-40B4-BE49-F238E27FC236}">
                <a16:creationId xmlns:a16="http://schemas.microsoft.com/office/drawing/2014/main" id="{AA357315-6129-4B7D-971F-16EAB48B69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21153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17D21"/>
        </a:solidFill>
        <a:effectLst/>
      </p:bgPr>
    </p:bg>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27887" y="1628800"/>
            <a:ext cx="9073007" cy="187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233" tIns="44325" rIns="90233" bIns="44325">
            <a:spAutoFit/>
          </a:bodyPr>
          <a:lstStyle>
            <a:defPPr>
              <a:defRPr lang="en-US"/>
            </a:defPPr>
            <a:lvl1pPr algn="ctr" defTabSz="759835" eaLnBrk="0" fontAlgn="base" hangingPunct="0">
              <a:spcBef>
                <a:spcPct val="0"/>
              </a:spcBef>
              <a:spcAft>
                <a:spcPct val="0"/>
              </a:spcAft>
              <a:defRPr b="1">
                <a:solidFill>
                  <a:srgbClr val="FFFF00"/>
                </a:solidFill>
                <a:latin typeface="Arial" charset="0"/>
              </a:defRPr>
            </a:lvl1pPr>
          </a:lstStyle>
          <a:p>
            <a:pPr marL="342900" indent="-342900" algn="l">
              <a:lnSpc>
                <a:spcPct val="150000"/>
              </a:lnSpc>
              <a:buFont typeface="Wingdings" panose="05000000000000000000" pitchFamily="2" charset="2"/>
              <a:buChar char="q"/>
            </a:pPr>
            <a:r>
              <a:rPr lang="en-GB" sz="2000" dirty="0"/>
              <a:t>If we assume Moore’s law to continue over the next 15 years, then the technology would be about 1,000 times more efficient by about 2030</a:t>
            </a:r>
          </a:p>
          <a:p>
            <a:pPr marL="342900" indent="-342900" algn="l">
              <a:lnSpc>
                <a:spcPct val="150000"/>
              </a:lnSpc>
              <a:buFont typeface="Wingdings" panose="05000000000000000000" pitchFamily="2" charset="2"/>
              <a:buChar char="q"/>
            </a:pPr>
            <a:r>
              <a:rPr lang="en-GB" sz="2000" dirty="0"/>
              <a:t>Therefore, the global GDP will grow much faster and will double not in 20 years but in about a decade (</a:t>
            </a:r>
            <a:r>
              <a:rPr lang="en-GB" sz="2000" i="1" dirty="0"/>
              <a:t>more in line with McKinseys forecast)</a:t>
            </a:r>
          </a:p>
        </p:txBody>
      </p:sp>
      <p:sp>
        <p:nvSpPr>
          <p:cNvPr id="5" name="Rectangle 4"/>
          <p:cNvSpPr/>
          <p:nvPr/>
        </p:nvSpPr>
        <p:spPr>
          <a:xfrm>
            <a:off x="-7608" y="0"/>
            <a:ext cx="9143999" cy="461665"/>
          </a:xfrm>
          <a:prstGeom prst="rect">
            <a:avLst/>
          </a:prstGeom>
          <a:solidFill>
            <a:srgbClr val="FFC000"/>
          </a:solidFill>
        </p:spPr>
        <p:txBody>
          <a:bodyPr wrap="square">
            <a:spAutoFit/>
          </a:bodyPr>
          <a:lstStyle/>
          <a:p>
            <a:pPr algn="ctr"/>
            <a:r>
              <a:rPr lang="en-GB" sz="2400" b="1" dirty="0">
                <a:solidFill>
                  <a:schemeClr val="bg1"/>
                </a:solidFill>
                <a:latin typeface="Calibri" panose="020F0502020204030204" pitchFamily="34" charset="0"/>
                <a:cs typeface="Calibri" panose="020F0502020204030204" pitchFamily="34" charset="0"/>
              </a:rPr>
              <a:t>What would be the reasons behind such a fast GDP growth?</a:t>
            </a:r>
          </a:p>
        </p:txBody>
      </p:sp>
      <p:pic>
        <p:nvPicPr>
          <p:cNvPr id="4" name="Picture 2" descr="D:\A Sustensis Websites\Images professional\_eswpic_00103.png">
            <a:extLst>
              <a:ext uri="{FF2B5EF4-FFF2-40B4-BE49-F238E27FC236}">
                <a16:creationId xmlns:a16="http://schemas.microsoft.com/office/drawing/2014/main" id="{B4054B3E-C004-4644-9EE5-4A34E73398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16237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17D21"/>
        </a:solidFill>
        <a:effectLst/>
      </p:bgPr>
    </p:bg>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6512" y="836712"/>
            <a:ext cx="9324528" cy="374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233" tIns="44325" rIns="90233" bIns="44325">
            <a:spAutoFit/>
          </a:bodyPr>
          <a:lstStyle>
            <a:defPPr>
              <a:defRPr lang="en-US"/>
            </a:defPPr>
            <a:lvl1pPr algn="ctr" defTabSz="759835" eaLnBrk="0" fontAlgn="base" hangingPunct="0">
              <a:spcBef>
                <a:spcPct val="0"/>
              </a:spcBef>
              <a:spcAft>
                <a:spcPct val="0"/>
              </a:spcAft>
              <a:defRPr b="1">
                <a:solidFill>
                  <a:srgbClr val="FFFF00"/>
                </a:solidFill>
                <a:latin typeface="Arial" charset="0"/>
              </a:defRPr>
            </a:lvl1pPr>
          </a:lstStyle>
          <a:p>
            <a:pPr marL="342900" lvl="0" indent="-342900" algn="l">
              <a:lnSpc>
                <a:spcPct val="150000"/>
              </a:lnSpc>
              <a:buFont typeface="Wingdings" panose="05000000000000000000" pitchFamily="2" charset="2"/>
              <a:buChar char="q"/>
              <a:defRPr/>
            </a:pPr>
            <a:r>
              <a:rPr lang="en-GB" sz="2300" dirty="0"/>
              <a:t>Change in occupations across sectors and regions</a:t>
            </a:r>
          </a:p>
          <a:p>
            <a:pPr marL="342900" marR="0" lvl="0" indent="-342900" algn="l" defTabSz="759835"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GB" sz="2300" b="1" i="0" u="none" strike="noStrike" kern="1200" cap="none" spc="0" normalizeH="0" baseline="0" noProof="0" dirty="0">
                <a:ln>
                  <a:noFill/>
                </a:ln>
                <a:solidFill>
                  <a:srgbClr val="FFFF00"/>
                </a:solidFill>
                <a:effectLst/>
                <a:uLnTx/>
                <a:uFillTx/>
              </a:rPr>
              <a:t>Most of new skills will be ‘soft’ and require high </a:t>
            </a:r>
            <a:br>
              <a:rPr kumimoji="0" lang="en-GB" sz="2300" b="1" i="0" u="none" strike="noStrike" kern="1200" cap="none" spc="0" normalizeH="0" baseline="0" noProof="0" dirty="0">
                <a:ln>
                  <a:noFill/>
                </a:ln>
                <a:solidFill>
                  <a:srgbClr val="FFFF00"/>
                </a:solidFill>
                <a:effectLst/>
                <a:uLnTx/>
                <a:uFillTx/>
              </a:rPr>
            </a:br>
            <a:r>
              <a:rPr kumimoji="0" lang="en-GB" sz="2300" b="1" i="0" u="none" strike="noStrike" kern="1200" cap="none" spc="0" normalizeH="0" baseline="0" noProof="0" dirty="0">
                <a:ln>
                  <a:noFill/>
                </a:ln>
                <a:solidFill>
                  <a:srgbClr val="FFFF00"/>
                </a:solidFill>
                <a:effectLst/>
                <a:uLnTx/>
                <a:uFillTx/>
              </a:rPr>
              <a:t>education level e.g. bio-meat factory engineers, memory </a:t>
            </a:r>
            <a:br>
              <a:rPr kumimoji="0" lang="en-GB" sz="2300" b="1" i="0" u="none" strike="noStrike" kern="1200" cap="none" spc="0" normalizeH="0" baseline="0" noProof="0" dirty="0">
                <a:ln>
                  <a:noFill/>
                </a:ln>
                <a:solidFill>
                  <a:srgbClr val="FFFF00"/>
                </a:solidFill>
                <a:effectLst/>
                <a:uLnTx/>
                <a:uFillTx/>
              </a:rPr>
            </a:br>
            <a:r>
              <a:rPr kumimoji="0" lang="en-GB" sz="2300" b="1" i="0" u="none" strike="noStrike" kern="1200" cap="none" spc="0" normalizeH="0" baseline="0" noProof="0" dirty="0">
                <a:ln>
                  <a:noFill/>
                </a:ln>
                <a:solidFill>
                  <a:srgbClr val="FFFF00"/>
                </a:solidFill>
                <a:effectLst/>
                <a:uLnTx/>
                <a:uFillTx/>
              </a:rPr>
              <a:t>augmentation specialists or super baby designers</a:t>
            </a:r>
          </a:p>
          <a:p>
            <a:pPr marL="342900" marR="0" lvl="0" indent="-342900" algn="l" defTabSz="759835"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GB" sz="2300" b="1" i="0" u="none" strike="noStrike" kern="1200" cap="none" spc="0" normalizeH="0" baseline="0" noProof="0" dirty="0">
                <a:ln>
                  <a:noFill/>
                </a:ln>
                <a:solidFill>
                  <a:srgbClr val="FFFF00"/>
                </a:solidFill>
                <a:effectLst/>
                <a:uLnTx/>
                <a:uFillTx/>
              </a:rPr>
              <a:t>Some soft skills will be low-level education e.g. home carers</a:t>
            </a:r>
          </a:p>
          <a:p>
            <a:pPr marL="342900" marR="0" lvl="0" indent="-342900" algn="l" defTabSz="759835" rtl="0" eaLnBrk="0" fontAlgn="base" latinLnBrk="0" hangingPunct="0">
              <a:lnSpc>
                <a:spcPct val="150000"/>
              </a:lnSpc>
              <a:spcBef>
                <a:spcPct val="0"/>
              </a:spcBef>
              <a:spcAft>
                <a:spcPct val="0"/>
              </a:spcAft>
              <a:buClrTx/>
              <a:buSzTx/>
              <a:buFont typeface="Wingdings" panose="05000000000000000000" pitchFamily="2" charset="2"/>
              <a:buChar char="q"/>
              <a:tabLst/>
              <a:defRPr/>
            </a:pPr>
            <a:r>
              <a:rPr lang="en-GB" sz="2300" dirty="0"/>
              <a:t>Partial automation will require co-working with robots</a:t>
            </a:r>
          </a:p>
          <a:p>
            <a:pPr marL="342900" marR="0" lvl="0" indent="-342900" algn="l" defTabSz="759835"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GB" sz="2300" b="1" i="0" u="none" strike="noStrike" kern="1200" cap="none" spc="0" normalizeH="0" baseline="0" noProof="0" dirty="0">
                <a:ln>
                  <a:noFill/>
                </a:ln>
                <a:solidFill>
                  <a:srgbClr val="FFFF00"/>
                </a:solidFill>
                <a:effectLst/>
                <a:uLnTx/>
                <a:uFillTx/>
              </a:rPr>
              <a:t>New</a:t>
            </a:r>
            <a:r>
              <a:rPr kumimoji="0" lang="en-GB" sz="2300" b="1" i="0" u="none" strike="noStrike" kern="1200" cap="none" spc="0" normalizeH="0" noProof="0" dirty="0">
                <a:ln>
                  <a:noFill/>
                </a:ln>
                <a:solidFill>
                  <a:srgbClr val="FFFF00"/>
                </a:solidFill>
                <a:effectLst/>
                <a:uLnTx/>
                <a:uFillTx/>
              </a:rPr>
              <a:t> jobs may pay less e.g. Ford $8 for robots, $25 for workers</a:t>
            </a:r>
            <a:endParaRPr kumimoji="0" lang="en-GB" sz="2300" b="1" i="0" u="none" strike="noStrike" kern="1200" cap="none" spc="0" normalizeH="0" baseline="0" noProof="0" dirty="0">
              <a:ln>
                <a:noFill/>
              </a:ln>
              <a:solidFill>
                <a:srgbClr val="FFFF00"/>
              </a:solidFill>
              <a:effectLst/>
              <a:uLnTx/>
              <a:uFillTx/>
            </a:endParaRPr>
          </a:p>
        </p:txBody>
      </p:sp>
      <p:sp>
        <p:nvSpPr>
          <p:cNvPr id="5" name="Rectangle 4"/>
          <p:cNvSpPr/>
          <p:nvPr/>
        </p:nvSpPr>
        <p:spPr>
          <a:xfrm>
            <a:off x="-7608" y="0"/>
            <a:ext cx="9143999" cy="461665"/>
          </a:xfrm>
          <a:prstGeom prst="rect">
            <a:avLst/>
          </a:prstGeom>
          <a:solidFill>
            <a:srgbClr val="FFC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Over 160 new skills in 2030 but what does it mean?</a:t>
            </a:r>
          </a:p>
        </p:txBody>
      </p:sp>
      <p:pic>
        <p:nvPicPr>
          <p:cNvPr id="4" name="Picture 2" descr="D:\A Sustensis Websites\Images professional\_eswpic_00103.png">
            <a:extLst>
              <a:ext uri="{FF2B5EF4-FFF2-40B4-BE49-F238E27FC236}">
                <a16:creationId xmlns:a16="http://schemas.microsoft.com/office/drawing/2014/main" id="{5C0AC628-CBE7-43FB-97ED-FE948FA8D5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6285908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Text Box 6"/>
          <p:cNvSpPr txBox="1">
            <a:spLocks noChangeArrowheads="1"/>
          </p:cNvSpPr>
          <p:nvPr/>
        </p:nvSpPr>
        <p:spPr bwMode="auto">
          <a:xfrm>
            <a:off x="32023" y="0"/>
            <a:ext cx="9135194" cy="461665"/>
          </a:xfrm>
          <a:prstGeom prst="rect">
            <a:avLst/>
          </a:prstGeom>
          <a:solidFill>
            <a:srgbClr val="FFC000"/>
          </a:solidFill>
        </p:spPr>
        <p:txBody>
          <a:bodyPr wrap="square">
            <a:spAutoFit/>
          </a:bodyPr>
          <a:lstStyle>
            <a:defPPr>
              <a:defRPr lang="en-US"/>
            </a:defPPr>
            <a:lvl1pPr algn="ctr">
              <a:defRPr sz="2400" b="1">
                <a:solidFill>
                  <a:schemeClr val="bg1"/>
                </a:solidFill>
                <a:latin typeface="Calibri" panose="020F0502020204030204" pitchFamily="34" charset="0"/>
                <a:cs typeface="Calibri" panose="020F0502020204030204" pitchFamily="34" charset="0"/>
              </a:defRPr>
            </a:lvl1pPr>
          </a:lstStyle>
          <a:p>
            <a:pPr defTabSz="893346">
              <a:spcBef>
                <a:spcPct val="30000"/>
              </a:spcBef>
              <a:spcAft>
                <a:spcPct val="70000"/>
              </a:spcAft>
            </a:pPr>
            <a:r>
              <a:rPr lang="en-GB" dirty="0">
                <a:latin typeface="+mn-lt"/>
                <a:cs typeface="Arial" pitchFamily="34" charset="0"/>
              </a:rPr>
              <a:t>What is exponential change?</a:t>
            </a:r>
          </a:p>
        </p:txBody>
      </p:sp>
      <p:grpSp>
        <p:nvGrpSpPr>
          <p:cNvPr id="5" name="Group 4">
            <a:extLst>
              <a:ext uri="{FF2B5EF4-FFF2-40B4-BE49-F238E27FC236}">
                <a16:creationId xmlns:a16="http://schemas.microsoft.com/office/drawing/2014/main" id="{5D09AE4F-2091-427B-B9F8-5101EAC76366}"/>
              </a:ext>
            </a:extLst>
          </p:cNvPr>
          <p:cNvGrpSpPr/>
          <p:nvPr/>
        </p:nvGrpSpPr>
        <p:grpSpPr>
          <a:xfrm>
            <a:off x="107505" y="790486"/>
            <a:ext cx="5040560" cy="4777706"/>
            <a:chOff x="78342" y="794337"/>
            <a:chExt cx="5721036" cy="5491290"/>
          </a:xfrm>
        </p:grpSpPr>
        <p:pic>
          <p:nvPicPr>
            <p:cNvPr id="7" name="Picture 6" descr="J:\Per All\PerBusiness\Book  Who could save Humanity from the Superintelligence\The book - pictures and graphs\Linear vs. exponential growth.jpg">
              <a:extLst>
                <a:ext uri="{FF2B5EF4-FFF2-40B4-BE49-F238E27FC236}">
                  <a16:creationId xmlns:a16="http://schemas.microsoft.com/office/drawing/2014/main" id="{B9E44D1B-7195-4981-A746-AD2DC21821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2" y="794337"/>
              <a:ext cx="5721036" cy="5040560"/>
            </a:xfrm>
            <a:prstGeom prst="rect">
              <a:avLst/>
            </a:prstGeom>
            <a:noFill/>
            <a:ln>
              <a:noFill/>
            </a:ln>
          </p:spPr>
        </p:pic>
        <p:sp>
          <p:nvSpPr>
            <p:cNvPr id="4" name="Rectangle 3">
              <a:extLst>
                <a:ext uri="{FF2B5EF4-FFF2-40B4-BE49-F238E27FC236}">
                  <a16:creationId xmlns:a16="http://schemas.microsoft.com/office/drawing/2014/main" id="{671CA3DE-A0A8-47B4-9428-86514F911FA0}"/>
                </a:ext>
              </a:extLst>
            </p:cNvPr>
            <p:cNvSpPr/>
            <p:nvPr/>
          </p:nvSpPr>
          <p:spPr>
            <a:xfrm>
              <a:off x="323528" y="5834896"/>
              <a:ext cx="5175448" cy="450731"/>
            </a:xfrm>
            <a:prstGeom prst="rect">
              <a:avLst/>
            </a:prstGeom>
          </p:spPr>
          <p:txBody>
            <a:bodyPr wrap="square">
              <a:spAutoFit/>
            </a:bodyPr>
            <a:lstStyle/>
            <a:p>
              <a:pPr algn="ctr">
                <a:lnSpc>
                  <a:spcPct val="115000"/>
                </a:lnSpc>
                <a:spcAft>
                  <a:spcPts val="0"/>
                </a:spcAft>
              </a:pPr>
              <a:r>
                <a:rPr lang="en-GB" i="1" dirty="0">
                  <a:latin typeface="Calibri" panose="020F0502020204030204" pitchFamily="34" charset="0"/>
                  <a:ea typeface="SimSun" panose="02010600030101010101" pitchFamily="2" charset="-122"/>
                  <a:cs typeface="Calibri" panose="020F0502020204030204" pitchFamily="34" charset="0"/>
                </a:rPr>
                <a:t>Source: “ Singularity is Near” </a:t>
              </a:r>
              <a:r>
                <a:rPr lang="en-GB" dirty="0">
                  <a:latin typeface="Calibri" panose="020F0502020204030204" pitchFamily="34" charset="0"/>
                  <a:ea typeface="SimSun" panose="02010600030101010101" pitchFamily="2" charset="-122"/>
                  <a:cs typeface="Calibri" panose="020F0502020204030204" pitchFamily="34" charset="0"/>
                </a:rPr>
                <a:t>(Kurzweil, 2006)</a:t>
              </a:r>
              <a:endParaRPr lang="en-GB" sz="2400" dirty="0">
                <a:effectLst/>
                <a:latin typeface="Calibri" panose="020F0502020204030204" pitchFamily="34" charset="0"/>
                <a:ea typeface="SimSun" panose="02010600030101010101" pitchFamily="2" charset="-122"/>
                <a:cs typeface="Calibri" panose="020F0502020204030204" pitchFamily="34" charset="0"/>
              </a:endParaRPr>
            </a:p>
          </p:txBody>
        </p:sp>
      </p:grpSp>
      <p:sp>
        <p:nvSpPr>
          <p:cNvPr id="9" name="Rectangle 8">
            <a:extLst>
              <a:ext uri="{FF2B5EF4-FFF2-40B4-BE49-F238E27FC236}">
                <a16:creationId xmlns:a16="http://schemas.microsoft.com/office/drawing/2014/main" id="{2DBEA773-5BA3-4409-B296-A3D38596371F}"/>
              </a:ext>
            </a:extLst>
          </p:cNvPr>
          <p:cNvSpPr/>
          <p:nvPr/>
        </p:nvSpPr>
        <p:spPr>
          <a:xfrm>
            <a:off x="5436095" y="790486"/>
            <a:ext cx="3600399" cy="1487330"/>
          </a:xfrm>
          <a:prstGeom prst="rect">
            <a:avLst/>
          </a:prstGeom>
        </p:spPr>
        <p:txBody>
          <a:bodyPr wrap="square">
            <a:spAutoFit/>
          </a:bodyPr>
          <a:lstStyle/>
          <a:p>
            <a:pPr algn="ctr">
              <a:lnSpc>
                <a:spcPct val="115000"/>
              </a:lnSpc>
              <a:spcAft>
                <a:spcPts val="0"/>
              </a:spcAft>
            </a:pPr>
            <a:r>
              <a:rPr lang="en-GB" sz="2000" b="1" dirty="0">
                <a:latin typeface="Calibri" panose="020F0502020204030204" pitchFamily="34" charset="0"/>
                <a:ea typeface="SimSun" panose="02010600030101010101" pitchFamily="2" charset="-122"/>
                <a:cs typeface="Calibri" panose="020F0502020204030204" pitchFamily="34" charset="0"/>
              </a:rPr>
              <a:t> A simple puzzle</a:t>
            </a:r>
          </a:p>
          <a:p>
            <a:pPr algn="ctr">
              <a:lnSpc>
                <a:spcPct val="115000"/>
              </a:lnSpc>
              <a:spcAft>
                <a:spcPts val="0"/>
              </a:spcAft>
            </a:pPr>
            <a:endParaRPr lang="en-GB" sz="2000" dirty="0">
              <a:latin typeface="Calibri" panose="020F0502020204030204" pitchFamily="34" charset="0"/>
              <a:ea typeface="SimSun" panose="02010600030101010101" pitchFamily="2" charset="-122"/>
              <a:cs typeface="Calibri" panose="020F0502020204030204" pitchFamily="34" charset="0"/>
            </a:endParaRPr>
          </a:p>
          <a:p>
            <a:pPr>
              <a:lnSpc>
                <a:spcPct val="115000"/>
              </a:lnSpc>
              <a:spcAft>
                <a:spcPts val="0"/>
              </a:spcAft>
            </a:pPr>
            <a:r>
              <a:rPr lang="en-GB" sz="2000" dirty="0">
                <a:latin typeface="Calibri" panose="020F0502020204030204" pitchFamily="34" charset="0"/>
                <a:ea typeface="SimSun" panose="02010600030101010101" pitchFamily="2" charset="-122"/>
                <a:cs typeface="Calibri" panose="020F0502020204030204" pitchFamily="34" charset="0"/>
              </a:rPr>
              <a:t>30 steps linear vs. 30 steps exponential</a:t>
            </a:r>
          </a:p>
        </p:txBody>
      </p:sp>
      <p:sp>
        <p:nvSpPr>
          <p:cNvPr id="11" name="Rectangle 10">
            <a:extLst>
              <a:ext uri="{FF2B5EF4-FFF2-40B4-BE49-F238E27FC236}">
                <a16:creationId xmlns:a16="http://schemas.microsoft.com/office/drawing/2014/main" id="{B27801B1-AAB8-4507-AAA2-DB7BB03CFA14}"/>
              </a:ext>
            </a:extLst>
          </p:cNvPr>
          <p:cNvSpPr/>
          <p:nvPr/>
        </p:nvSpPr>
        <p:spPr>
          <a:xfrm>
            <a:off x="5436095" y="2627783"/>
            <a:ext cx="3600399" cy="2549159"/>
          </a:xfrm>
          <a:prstGeom prst="rect">
            <a:avLst/>
          </a:prstGeom>
        </p:spPr>
        <p:txBody>
          <a:bodyPr wrap="square">
            <a:spAutoFit/>
          </a:bodyPr>
          <a:lstStyle/>
          <a:p>
            <a:pPr algn="ctr">
              <a:lnSpc>
                <a:spcPct val="115000"/>
              </a:lnSpc>
              <a:spcAft>
                <a:spcPts val="0"/>
              </a:spcAft>
            </a:pPr>
            <a:r>
              <a:rPr lang="en-GB" sz="2000" b="1" dirty="0">
                <a:latin typeface="Calibri" panose="020F0502020204030204" pitchFamily="34" charset="0"/>
                <a:ea typeface="SimSun" panose="02010600030101010101" pitchFamily="2" charset="-122"/>
                <a:cs typeface="Calibri" panose="020F0502020204030204" pitchFamily="34" charset="0"/>
              </a:rPr>
              <a:t> Examples:</a:t>
            </a:r>
          </a:p>
          <a:p>
            <a:pPr algn="ctr">
              <a:lnSpc>
                <a:spcPct val="115000"/>
              </a:lnSpc>
              <a:spcAft>
                <a:spcPts val="0"/>
              </a:spcAft>
            </a:pPr>
            <a:endParaRPr lang="en-GB" sz="2000" dirty="0">
              <a:latin typeface="Calibri" panose="020F0502020204030204" pitchFamily="34" charset="0"/>
              <a:ea typeface="SimSun" panose="02010600030101010101" pitchFamily="2" charset="-122"/>
              <a:cs typeface="Calibri" panose="020F0502020204030204" pitchFamily="34" charset="0"/>
            </a:endParaRPr>
          </a:p>
          <a:p>
            <a:pPr marL="342900" indent="-342900">
              <a:lnSpc>
                <a:spcPct val="115000"/>
              </a:lnSpc>
              <a:spcAft>
                <a:spcPts val="0"/>
              </a:spcAft>
              <a:buFont typeface="Arial" panose="020B0604020202020204" pitchFamily="34" charset="0"/>
              <a:buChar char="•"/>
            </a:pPr>
            <a:r>
              <a:rPr lang="en-GB" sz="2000" dirty="0">
                <a:latin typeface="Calibri" panose="020F0502020204030204" pitchFamily="34" charset="0"/>
                <a:ea typeface="SimSun" panose="02010600030101010101" pitchFamily="2" charset="-122"/>
                <a:cs typeface="Calibri" panose="020F0502020204030204" pitchFamily="34" charset="0"/>
              </a:rPr>
              <a:t>Processor speed (18 months)</a:t>
            </a:r>
          </a:p>
          <a:p>
            <a:pPr marL="342900" indent="-342900">
              <a:lnSpc>
                <a:spcPct val="115000"/>
              </a:lnSpc>
              <a:spcAft>
                <a:spcPts val="0"/>
              </a:spcAft>
              <a:buFont typeface="Arial" panose="020B0604020202020204" pitchFamily="34" charset="0"/>
              <a:buChar char="•"/>
            </a:pPr>
            <a:r>
              <a:rPr lang="en-GB" sz="2000" dirty="0">
                <a:latin typeface="Calibri" panose="020F0502020204030204" pitchFamily="34" charset="0"/>
                <a:ea typeface="SimSun" panose="02010600030101010101" pitchFamily="2" charset="-122"/>
                <a:cs typeface="Calibri" panose="020F0502020204030204" pitchFamily="34" charset="0"/>
              </a:rPr>
              <a:t>Genome sequencing </a:t>
            </a:r>
          </a:p>
          <a:p>
            <a:pPr marL="342900" indent="-342900">
              <a:lnSpc>
                <a:spcPct val="115000"/>
              </a:lnSpc>
              <a:spcAft>
                <a:spcPts val="0"/>
              </a:spcAft>
              <a:buFont typeface="Arial" panose="020B0604020202020204" pitchFamily="34" charset="0"/>
              <a:buChar char="•"/>
            </a:pPr>
            <a:r>
              <a:rPr lang="en-GB" sz="2000" dirty="0">
                <a:latin typeface="Calibri" panose="020F0502020204030204" pitchFamily="34" charset="0"/>
                <a:ea typeface="SimSun" panose="02010600030101010101" pitchFamily="2" charset="-122"/>
                <a:cs typeface="Calibri" panose="020F0502020204030204" pitchFamily="34" charset="0"/>
              </a:rPr>
              <a:t>Artificial meat production</a:t>
            </a:r>
          </a:p>
          <a:p>
            <a:pPr marL="342900" indent="-342900">
              <a:lnSpc>
                <a:spcPct val="115000"/>
              </a:lnSpc>
              <a:spcAft>
                <a:spcPts val="0"/>
              </a:spcAft>
              <a:buFont typeface="Arial" panose="020B0604020202020204" pitchFamily="34" charset="0"/>
              <a:buChar char="•"/>
            </a:pPr>
            <a:r>
              <a:rPr lang="en-GB" sz="2000" dirty="0">
                <a:latin typeface="Calibri" panose="020F0502020204030204" pitchFamily="34" charset="0"/>
                <a:ea typeface="SimSun" panose="02010600030101010101" pitchFamily="2" charset="-122"/>
                <a:cs typeface="Calibri" panose="020F0502020204030204" pitchFamily="34" charset="0"/>
              </a:rPr>
              <a:t>Autonomous driving</a:t>
            </a:r>
          </a:p>
          <a:p>
            <a:pPr marL="342900" indent="-342900">
              <a:lnSpc>
                <a:spcPct val="115000"/>
              </a:lnSpc>
              <a:spcAft>
                <a:spcPts val="0"/>
              </a:spcAft>
              <a:buFont typeface="Arial" panose="020B0604020202020204" pitchFamily="34" charset="0"/>
              <a:buChar char="•"/>
            </a:pPr>
            <a:r>
              <a:rPr lang="en-GB" sz="2000" dirty="0">
                <a:latin typeface="Calibri" panose="020F0502020204030204" pitchFamily="34" charset="0"/>
                <a:ea typeface="SimSun" panose="02010600030101010101" pitchFamily="2" charset="-122"/>
                <a:cs typeface="Calibri" panose="020F0502020204030204" pitchFamily="34" charset="0"/>
              </a:rPr>
              <a:t>Knowledge </a:t>
            </a:r>
          </a:p>
        </p:txBody>
      </p:sp>
      <p:pic>
        <p:nvPicPr>
          <p:cNvPr id="8" name="Picture 2" descr="D:\A Sustensis Websites\Images professional\_eswpic_00103.png">
            <a:extLst>
              <a:ext uri="{FF2B5EF4-FFF2-40B4-BE49-F238E27FC236}">
                <a16:creationId xmlns:a16="http://schemas.microsoft.com/office/drawing/2014/main" id="{998D8900-5CAD-4487-B6A7-509E17CA28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748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35802011"/>
              </p:ext>
            </p:extLst>
          </p:nvPr>
        </p:nvGraphicFramePr>
        <p:xfrm>
          <a:off x="64588" y="692696"/>
          <a:ext cx="9030302" cy="5616624"/>
        </p:xfrm>
        <a:graphic>
          <a:graphicData uri="http://schemas.openxmlformats.org/presentationml/2006/ole">
            <mc:AlternateContent xmlns:mc="http://schemas.openxmlformats.org/markup-compatibility/2006">
              <mc:Choice xmlns:v="urn:schemas-microsoft-com:vml" Requires="v">
                <p:oleObj spid="_x0000_s29817" name="Worksheet" r:id="rId3" imgW="12365522" imgH="7692092" progId="Excel.Sheet.12">
                  <p:embed/>
                </p:oleObj>
              </mc:Choice>
              <mc:Fallback>
                <p:oleObj name="Worksheet" r:id="rId3" imgW="12365522" imgH="7692092" progId="Excel.Sheet.12">
                  <p:embed/>
                  <p:pic>
                    <p:nvPicPr>
                      <p:cNvPr id="3" name="Object 2"/>
                      <p:cNvPicPr/>
                      <p:nvPr/>
                    </p:nvPicPr>
                    <p:blipFill>
                      <a:blip r:embed="rId4"/>
                      <a:stretch>
                        <a:fillRect/>
                      </a:stretch>
                    </p:blipFill>
                    <p:spPr>
                      <a:xfrm>
                        <a:off x="64588" y="692696"/>
                        <a:ext cx="9030302" cy="5616624"/>
                      </a:xfrm>
                      <a:prstGeom prst="rect">
                        <a:avLst/>
                      </a:prstGeom>
                    </p:spPr>
                  </p:pic>
                </p:oleObj>
              </mc:Fallback>
            </mc:AlternateContent>
          </a:graphicData>
        </a:graphic>
      </p:graphicFrame>
      <p:sp>
        <p:nvSpPr>
          <p:cNvPr id="5" name="Rectangle 4"/>
          <p:cNvSpPr/>
          <p:nvPr/>
        </p:nvSpPr>
        <p:spPr>
          <a:xfrm>
            <a:off x="3347864" y="6409928"/>
            <a:ext cx="5926622"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black"/>
                </a:solidFill>
                <a:effectLst/>
                <a:uLnTx/>
                <a:uFillTx/>
                <a:latin typeface="Calibri"/>
                <a:ea typeface="+mn-ea"/>
                <a:cs typeface="+mn-cs"/>
              </a:rPr>
              <a:t>Tony Czarnecki  based on: Thomas Frey - </a:t>
            </a:r>
            <a:r>
              <a:rPr kumimoji="0" lang="en-GB" sz="900" b="0" i="1" u="sng" strike="noStrike" kern="1200" cap="none" spc="0" normalizeH="0" baseline="0" noProof="0" dirty="0">
                <a:ln>
                  <a:noFill/>
                </a:ln>
                <a:solidFill>
                  <a:prstClr val="black"/>
                </a:solidFill>
                <a:effectLst/>
                <a:uLnTx/>
                <a:uFillTx/>
                <a:latin typeface="Calibri"/>
                <a:ea typeface="+mn-ea"/>
                <a:cs typeface="+mn-cs"/>
                <a:hlinkClick r:id="rId5"/>
              </a:rPr>
              <a:t>http://www.futuristspeaker.com/business-trends/101-endangered-jobs-by-2030</a:t>
            </a:r>
            <a:r>
              <a:rPr kumimoji="0" lang="en-GB" sz="800" b="0" i="0" u="sng" strike="noStrike" kern="1200" cap="none" spc="0" normalizeH="0" baseline="0" noProof="0" dirty="0">
                <a:ln>
                  <a:noFill/>
                </a:ln>
                <a:solidFill>
                  <a:prstClr val="black"/>
                </a:solidFill>
                <a:effectLst/>
                <a:uLnTx/>
                <a:uFillTx/>
                <a:latin typeface="Calibri"/>
                <a:ea typeface="+mn-ea"/>
                <a:cs typeface="+mn-cs"/>
                <a:hlinkClick r:id="rId5"/>
              </a:rPr>
              <a:t>/</a:t>
            </a:r>
            <a:r>
              <a:rPr kumimoji="0" lang="en-GB" sz="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Rectangle 1">
            <a:extLst>
              <a:ext uri="{FF2B5EF4-FFF2-40B4-BE49-F238E27FC236}">
                <a16:creationId xmlns:a16="http://schemas.microsoft.com/office/drawing/2014/main" id="{046FC71A-CBEF-4690-A1FD-E5964AFB2D7D}"/>
              </a:ext>
            </a:extLst>
          </p:cNvPr>
          <p:cNvSpPr/>
          <p:nvPr/>
        </p:nvSpPr>
        <p:spPr>
          <a:xfrm>
            <a:off x="2195736" y="107340"/>
            <a:ext cx="4585486" cy="400110"/>
          </a:xfrm>
          <a:prstGeom prst="rect">
            <a:avLst/>
          </a:prstGeom>
        </p:spPr>
        <p:txBody>
          <a:bodyPr wrap="none">
            <a:spAutoFit/>
          </a:bodyPr>
          <a:lstStyle/>
          <a:p>
            <a:r>
              <a:rPr lang="en-GB" sz="2000" b="1" dirty="0"/>
              <a:t>Which new skills will be needed by 2030?</a:t>
            </a:r>
          </a:p>
        </p:txBody>
      </p:sp>
      <p:pic>
        <p:nvPicPr>
          <p:cNvPr id="6" name="Picture 2" descr="D:\A Sustensis Websites\Images professional\_eswpic_00103.png">
            <a:extLst>
              <a:ext uri="{FF2B5EF4-FFF2-40B4-BE49-F238E27FC236}">
                <a16:creationId xmlns:a16="http://schemas.microsoft.com/office/drawing/2014/main" id="{9A51D236-5DF5-4E3C-B293-BBB139683C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002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30791" y="762466"/>
            <a:ext cx="9073008" cy="533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233" tIns="44325" rIns="90233" bIns="44325">
            <a:spAutoFit/>
          </a:bodyPr>
          <a:lstStyle>
            <a:defPPr>
              <a:defRPr lang="en-US"/>
            </a:defPPr>
            <a:lvl1pPr algn="ctr" defTabSz="759835" eaLnBrk="0" fontAlgn="base" hangingPunct="0">
              <a:spcBef>
                <a:spcPct val="0"/>
              </a:spcBef>
              <a:spcAft>
                <a:spcPct val="0"/>
              </a:spcAft>
              <a:defRPr b="1">
                <a:solidFill>
                  <a:srgbClr val="FFFF00"/>
                </a:solidFill>
                <a:latin typeface="Arial" charset="0"/>
              </a:defRPr>
            </a:lvl1pPr>
          </a:lstStyle>
          <a:p>
            <a:pPr marL="342900" indent="-342900" algn="l">
              <a:lnSpc>
                <a:spcPct val="150000"/>
              </a:lnSpc>
              <a:buFont typeface="Wingdings" panose="05000000000000000000" pitchFamily="2" charset="2"/>
              <a:buChar char="q"/>
              <a:defRPr/>
            </a:pPr>
            <a:r>
              <a:rPr lang="en-GB" sz="2300" dirty="0"/>
              <a:t>Being good at taking initiative (having entrepreneurial skills)</a:t>
            </a:r>
          </a:p>
          <a:p>
            <a:pPr marL="342900" indent="-342900" algn="l">
              <a:lnSpc>
                <a:spcPct val="150000"/>
              </a:lnSpc>
              <a:buFont typeface="Wingdings" panose="05000000000000000000" pitchFamily="2" charset="2"/>
              <a:buChar char="q"/>
              <a:defRPr/>
            </a:pPr>
            <a:r>
              <a:rPr lang="en-GB" sz="2300" dirty="0"/>
              <a:t>Being innovative and creative</a:t>
            </a:r>
          </a:p>
          <a:p>
            <a:pPr marL="342900" indent="-342900" algn="l">
              <a:lnSpc>
                <a:spcPct val="150000"/>
              </a:lnSpc>
              <a:buFont typeface="Wingdings" panose="05000000000000000000" pitchFamily="2" charset="2"/>
              <a:buChar char="q"/>
              <a:defRPr/>
            </a:pPr>
            <a:r>
              <a:rPr lang="en-GB" sz="2300" dirty="0"/>
              <a:t>Having leadership abilities</a:t>
            </a:r>
          </a:p>
          <a:p>
            <a:pPr marL="342900" indent="-342900" algn="l">
              <a:lnSpc>
                <a:spcPct val="150000"/>
              </a:lnSpc>
              <a:buFont typeface="Wingdings" panose="05000000000000000000" pitchFamily="2" charset="2"/>
              <a:buChar char="q"/>
              <a:defRPr/>
            </a:pPr>
            <a:r>
              <a:rPr lang="en-GB" sz="2300" dirty="0"/>
              <a:t>Having systems thinking ability</a:t>
            </a:r>
          </a:p>
          <a:p>
            <a:pPr marL="342900" indent="-342900" algn="l">
              <a:lnSpc>
                <a:spcPct val="150000"/>
              </a:lnSpc>
              <a:buFont typeface="Wingdings" panose="05000000000000000000" pitchFamily="2" charset="2"/>
              <a:buChar char="q"/>
              <a:defRPr/>
            </a:pPr>
            <a:r>
              <a:rPr lang="en-GB" sz="2300" dirty="0"/>
              <a:t>Having the ability to see the wholeness and the detail </a:t>
            </a:r>
          </a:p>
          <a:p>
            <a:pPr marL="342900" indent="-342900" algn="l">
              <a:lnSpc>
                <a:spcPct val="150000"/>
              </a:lnSpc>
              <a:buFont typeface="Wingdings" panose="05000000000000000000" pitchFamily="2" charset="2"/>
              <a:buChar char="q"/>
              <a:defRPr/>
            </a:pPr>
            <a:r>
              <a:rPr lang="en-GB" sz="2300" dirty="0"/>
              <a:t>Being good at problem-solving</a:t>
            </a:r>
          </a:p>
          <a:p>
            <a:pPr marL="342900" indent="-342900" algn="l">
              <a:lnSpc>
                <a:spcPct val="150000"/>
              </a:lnSpc>
              <a:buFont typeface="Wingdings" panose="05000000000000000000" pitchFamily="2" charset="2"/>
              <a:buChar char="q"/>
              <a:defRPr/>
            </a:pPr>
            <a:r>
              <a:rPr lang="en-GB" sz="2300" dirty="0"/>
              <a:t>Being technology savvy</a:t>
            </a:r>
          </a:p>
          <a:p>
            <a:pPr marL="342900" indent="-342900" algn="l">
              <a:lnSpc>
                <a:spcPct val="150000"/>
              </a:lnSpc>
              <a:buFont typeface="Wingdings" panose="05000000000000000000" pitchFamily="2" charset="2"/>
              <a:buChar char="q"/>
              <a:defRPr/>
            </a:pPr>
            <a:r>
              <a:rPr lang="en-GB" sz="2300" dirty="0"/>
              <a:t>Being adaptive to fundamental shifts in society will require new communication, social and even ethical skills in the age when robots may have ‘human’ rights</a:t>
            </a:r>
          </a:p>
        </p:txBody>
      </p:sp>
      <p:sp>
        <p:nvSpPr>
          <p:cNvPr id="5" name="Rectangle 4"/>
          <p:cNvSpPr/>
          <p:nvPr/>
        </p:nvSpPr>
        <p:spPr>
          <a:xfrm>
            <a:off x="-7608" y="0"/>
            <a:ext cx="9143999" cy="461665"/>
          </a:xfrm>
          <a:prstGeom prst="rect">
            <a:avLst/>
          </a:prstGeom>
          <a:solidFill>
            <a:srgbClr val="FFC000"/>
          </a:solidFill>
        </p:spPr>
        <p:txBody>
          <a:bodyPr wrap="square">
            <a:spAutoFit/>
          </a:bodyPr>
          <a:lstStyle/>
          <a:p>
            <a:pPr lvl="0" algn="ctr">
              <a:defRPr/>
            </a:pPr>
            <a:r>
              <a:rPr lang="en-GB" sz="2400" b="1" dirty="0">
                <a:solidFill>
                  <a:schemeClr val="bg1"/>
                </a:solidFill>
              </a:rPr>
              <a:t>What will matter most in career progression and being employed? </a:t>
            </a:r>
            <a:endParaRPr kumimoji="0" lang="en-GB" sz="32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pic>
        <p:nvPicPr>
          <p:cNvPr id="4" name="Picture 2" descr="D:\A Sustensis Websites\Images professional\_eswpic_00103.png">
            <a:extLst>
              <a:ext uri="{FF2B5EF4-FFF2-40B4-BE49-F238E27FC236}">
                <a16:creationId xmlns:a16="http://schemas.microsoft.com/office/drawing/2014/main" id="{1D7C80B4-73D2-4792-9417-4DD41CE3CD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412877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35152" y="88900"/>
            <a:ext cx="9282989" cy="461665"/>
          </a:xfrm>
          <a:prstGeom prst="rect">
            <a:avLst/>
          </a:prstGeom>
        </p:spPr>
        <p:txBody>
          <a:bodyPr wrap="none">
            <a:spAutoFit/>
          </a:bodyPr>
          <a:lstStyle/>
          <a:p>
            <a:pPr lvl="0" algn="ctr">
              <a:defRPr/>
            </a:pPr>
            <a:r>
              <a:rPr lang="en-GB" sz="2400" b="1" dirty="0"/>
              <a:t>The benefits of Superintelligence – living in the world of abundance</a:t>
            </a:r>
            <a:endParaRPr lang="en-GB" sz="3200" b="1" dirty="0">
              <a:latin typeface="Calibri" panose="020F0502020204030204" pitchFamily="34" charset="0"/>
              <a:cs typeface="Calibri" panose="020F0502020204030204" pitchFamily="34" charset="0"/>
            </a:endParaRPr>
          </a:p>
        </p:txBody>
      </p:sp>
      <p:pic>
        <p:nvPicPr>
          <p:cNvPr id="15" name="Picture 2" descr="D:\A Sustensis Websites\Images professional\_eswpic_001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Image result for conglomerate corporation"/>
          <p:cNvSpPr>
            <a:spLocks noChangeAspect="1" noChangeArrowheads="1"/>
          </p:cNvSpPr>
          <p:nvPr/>
        </p:nvSpPr>
        <p:spPr bwMode="auto">
          <a:xfrm>
            <a:off x="155575" y="-2049463"/>
            <a:ext cx="6810375" cy="4276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sp>
        <p:nvSpPr>
          <p:cNvPr id="5" name="AutoShape 10" descr="Image result for coaching in life skills"/>
          <p:cNvSpPr>
            <a:spLocks noChangeAspect="1" noChangeArrowheads="1"/>
          </p:cNvSpPr>
          <p:nvPr/>
        </p:nvSpPr>
        <p:spPr bwMode="auto">
          <a:xfrm>
            <a:off x="307975" y="-16764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grpSp>
        <p:nvGrpSpPr>
          <p:cNvPr id="50" name="Group 49">
            <a:extLst>
              <a:ext uri="{FF2B5EF4-FFF2-40B4-BE49-F238E27FC236}">
                <a16:creationId xmlns:a16="http://schemas.microsoft.com/office/drawing/2014/main" id="{F8D6275A-B206-493D-8BAD-68976843F5E2}"/>
              </a:ext>
            </a:extLst>
          </p:cNvPr>
          <p:cNvGrpSpPr/>
          <p:nvPr/>
        </p:nvGrpSpPr>
        <p:grpSpPr>
          <a:xfrm>
            <a:off x="3223577" y="3534509"/>
            <a:ext cx="2880462" cy="2745631"/>
            <a:chOff x="3223577" y="3534509"/>
            <a:chExt cx="2880462" cy="2745631"/>
          </a:xfrm>
        </p:grpSpPr>
        <p:sp>
          <p:nvSpPr>
            <p:cNvPr id="3" name="Rectangle 2"/>
            <p:cNvSpPr/>
            <p:nvPr/>
          </p:nvSpPr>
          <p:spPr>
            <a:xfrm>
              <a:off x="3223577" y="5633809"/>
              <a:ext cx="288046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mn-cs"/>
                </a:rPr>
                <a:t>Global Wealth Redistribution Fund</a:t>
              </a: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grpSp>
          <p:nvGrpSpPr>
            <p:cNvPr id="4" name="Group 3">
              <a:extLst>
                <a:ext uri="{FF2B5EF4-FFF2-40B4-BE49-F238E27FC236}">
                  <a16:creationId xmlns:a16="http://schemas.microsoft.com/office/drawing/2014/main" id="{A6E5C5E8-A526-414A-80C8-1D09AB221EC1}"/>
                </a:ext>
              </a:extLst>
            </p:cNvPr>
            <p:cNvGrpSpPr/>
            <p:nvPr/>
          </p:nvGrpSpPr>
          <p:grpSpPr>
            <a:xfrm>
              <a:off x="3361775" y="3534509"/>
              <a:ext cx="2736304" cy="1905423"/>
              <a:chOff x="-719" y="579518"/>
              <a:chExt cx="9144000" cy="6278482"/>
            </a:xfrm>
          </p:grpSpPr>
          <p:pic>
            <p:nvPicPr>
              <p:cNvPr id="25" name="Picture 2">
                <a:extLst>
                  <a:ext uri="{FF2B5EF4-FFF2-40B4-BE49-F238E27FC236}">
                    <a16:creationId xmlns:a16="http://schemas.microsoft.com/office/drawing/2014/main" id="{F8C730A2-635C-4D7D-8257-E6D927AB9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 y="579518"/>
                <a:ext cx="9144000" cy="627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a:extLst>
                  <a:ext uri="{FF2B5EF4-FFF2-40B4-BE49-F238E27FC236}">
                    <a16:creationId xmlns:a16="http://schemas.microsoft.com/office/drawing/2014/main" id="{AEB0C760-EF92-4031-90C4-720F1DE6626A}"/>
                  </a:ext>
                </a:extLst>
              </p:cNvPr>
              <p:cNvSpPr/>
              <p:nvPr/>
            </p:nvSpPr>
            <p:spPr>
              <a:xfrm>
                <a:off x="3707904" y="1844824"/>
                <a:ext cx="5256584" cy="1115556"/>
              </a:xfrm>
              <a:prstGeom prst="rect">
                <a:avLst/>
              </a:prstGeom>
            </p:spPr>
            <p:txBody>
              <a:bodyPr wrap="square">
                <a:spAutoFit/>
              </a:bodyPr>
              <a:lstStyle/>
              <a:p>
                <a:pPr algn="ctr"/>
                <a:r>
                  <a:rPr lang="en-GB" sz="800" b="1" dirty="0">
                    <a:solidFill>
                      <a:srgbClr val="FF0000"/>
                    </a:solidFill>
                  </a:rPr>
                  <a:t>1% of the world’s population owns half of the world’s wealth</a:t>
                </a:r>
                <a:endParaRPr lang="en-GB" sz="800" dirty="0">
                  <a:solidFill>
                    <a:srgbClr val="FF0000"/>
                  </a:solidFill>
                </a:endParaRPr>
              </a:p>
            </p:txBody>
          </p:sp>
        </p:grpSp>
      </p:grpSp>
      <p:grpSp>
        <p:nvGrpSpPr>
          <p:cNvPr id="45" name="Group 44">
            <a:extLst>
              <a:ext uri="{FF2B5EF4-FFF2-40B4-BE49-F238E27FC236}">
                <a16:creationId xmlns:a16="http://schemas.microsoft.com/office/drawing/2014/main" id="{71A1BE7E-777D-4632-90B6-24A4407A9E21}"/>
              </a:ext>
            </a:extLst>
          </p:cNvPr>
          <p:cNvGrpSpPr/>
          <p:nvPr/>
        </p:nvGrpSpPr>
        <p:grpSpPr>
          <a:xfrm>
            <a:off x="251519" y="836712"/>
            <a:ext cx="2698175" cy="2182068"/>
            <a:chOff x="251519" y="836712"/>
            <a:chExt cx="2698175" cy="2182068"/>
          </a:xfrm>
        </p:grpSpPr>
        <p:sp>
          <p:nvSpPr>
            <p:cNvPr id="9" name="Rectangle 8"/>
            <p:cNvSpPr/>
            <p:nvPr/>
          </p:nvSpPr>
          <p:spPr>
            <a:xfrm>
              <a:off x="481239" y="2649448"/>
              <a:ext cx="2360583" cy="369332"/>
            </a:xfrm>
            <a:prstGeom prst="rect">
              <a:avLst/>
            </a:prstGeom>
          </p:spPr>
          <p:txBody>
            <a:bodyPr wrap="none">
              <a:spAutoFit/>
            </a:bodyPr>
            <a:lstStyle/>
            <a:p>
              <a:pPr marL="0" marR="0" lvl="0" indent="0" algn="ctr" defTabSz="893346" rtl="0" eaLnBrk="1" fontAlgn="auto" latinLnBrk="0" hangingPunct="1">
                <a:lnSpc>
                  <a:spcPct val="100000"/>
                </a:lnSpc>
                <a:spcBef>
                  <a:spcPct val="30000"/>
                </a:spcBef>
                <a:spcAft>
                  <a:spcPct val="700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mn-cs"/>
                </a:rPr>
                <a:t>Super Welfare State</a:t>
              </a:r>
              <a:endParaRPr kumimoji="0" lang="en-GB"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33" name="Picture 32" descr="Image result for future Welfare State">
              <a:extLst>
                <a:ext uri="{FF2B5EF4-FFF2-40B4-BE49-F238E27FC236}">
                  <a16:creationId xmlns:a16="http://schemas.microsoft.com/office/drawing/2014/main" id="{DFA0F5AE-9B14-4DED-86E7-149CAC102E3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51519" y="836712"/>
              <a:ext cx="2698175" cy="1741992"/>
            </a:xfrm>
            <a:prstGeom prst="rect">
              <a:avLst/>
            </a:prstGeom>
            <a:noFill/>
            <a:ln>
              <a:noFill/>
            </a:ln>
          </p:spPr>
        </p:pic>
      </p:grpSp>
      <p:grpSp>
        <p:nvGrpSpPr>
          <p:cNvPr id="46" name="Group 45">
            <a:extLst>
              <a:ext uri="{FF2B5EF4-FFF2-40B4-BE49-F238E27FC236}">
                <a16:creationId xmlns:a16="http://schemas.microsoft.com/office/drawing/2014/main" id="{43414B96-296A-41FB-AF6E-8EFCD622EE5B}"/>
              </a:ext>
            </a:extLst>
          </p:cNvPr>
          <p:cNvGrpSpPr/>
          <p:nvPr/>
        </p:nvGrpSpPr>
        <p:grpSpPr>
          <a:xfrm>
            <a:off x="3314720" y="846758"/>
            <a:ext cx="2732456" cy="2172022"/>
            <a:chOff x="3314720" y="846758"/>
            <a:chExt cx="2732456" cy="2172022"/>
          </a:xfrm>
        </p:grpSpPr>
        <p:sp>
          <p:nvSpPr>
            <p:cNvPr id="7" name="Rectangle 6"/>
            <p:cNvSpPr/>
            <p:nvPr/>
          </p:nvSpPr>
          <p:spPr>
            <a:xfrm>
              <a:off x="3314720" y="2562245"/>
              <a:ext cx="2698175" cy="456535"/>
            </a:xfrm>
            <a:prstGeom prst="rect">
              <a:avLst/>
            </a:prstGeom>
          </p:spPr>
          <p:txBody>
            <a:bodyPr wrap="none">
              <a:spAutoFit/>
            </a:bodyPr>
            <a:lstStyle/>
            <a:p>
              <a:pPr marL="0" marR="0" lvl="0" indent="0" algn="ctr" defTabSz="759835" rtl="0" eaLnBrk="0" fontAlgn="base" latinLnBrk="0" hangingPunct="0">
                <a:lnSpc>
                  <a:spcPct val="15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mn-cs"/>
                </a:rPr>
                <a:t>Regenerative medicine</a:t>
              </a:r>
            </a:p>
          </p:txBody>
        </p:sp>
        <p:pic>
          <p:nvPicPr>
            <p:cNvPr id="30" name="Picture 29">
              <a:extLst>
                <a:ext uri="{FF2B5EF4-FFF2-40B4-BE49-F238E27FC236}">
                  <a16:creationId xmlns:a16="http://schemas.microsoft.com/office/drawing/2014/main" id="{31AC79FA-937E-4EAB-ABF5-32820EEA22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1775" y="846758"/>
              <a:ext cx="2685401" cy="1753567"/>
            </a:xfrm>
            <a:prstGeom prst="rect">
              <a:avLst/>
            </a:prstGeom>
          </p:spPr>
        </p:pic>
      </p:grpSp>
      <p:grpSp>
        <p:nvGrpSpPr>
          <p:cNvPr id="48" name="Group 47">
            <a:extLst>
              <a:ext uri="{FF2B5EF4-FFF2-40B4-BE49-F238E27FC236}">
                <a16:creationId xmlns:a16="http://schemas.microsoft.com/office/drawing/2014/main" id="{E7E97DC5-D13D-4075-9F62-126504CD9941}"/>
              </a:ext>
            </a:extLst>
          </p:cNvPr>
          <p:cNvGrpSpPr/>
          <p:nvPr/>
        </p:nvGrpSpPr>
        <p:grpSpPr>
          <a:xfrm>
            <a:off x="223907" y="3528574"/>
            <a:ext cx="2766962" cy="2428400"/>
            <a:chOff x="6195382" y="819581"/>
            <a:chExt cx="2766962" cy="2428400"/>
          </a:xfrm>
        </p:grpSpPr>
        <p:sp>
          <p:nvSpPr>
            <p:cNvPr id="24" name="Rectangle 23">
              <a:extLst>
                <a:ext uri="{FF2B5EF4-FFF2-40B4-BE49-F238E27FC236}">
                  <a16:creationId xmlns:a16="http://schemas.microsoft.com/office/drawing/2014/main" id="{92EA062F-A2B9-4DFA-942C-2E21DD5F7EE9}"/>
                </a:ext>
              </a:extLst>
            </p:cNvPr>
            <p:cNvSpPr/>
            <p:nvPr/>
          </p:nvSpPr>
          <p:spPr>
            <a:xfrm>
              <a:off x="6915506" y="2791446"/>
              <a:ext cx="1300356" cy="456535"/>
            </a:xfrm>
            <a:prstGeom prst="rect">
              <a:avLst/>
            </a:prstGeom>
          </p:spPr>
          <p:txBody>
            <a:bodyPr wrap="none">
              <a:spAutoFit/>
            </a:bodyPr>
            <a:lstStyle/>
            <a:p>
              <a:pPr marL="0" marR="0" lvl="0" indent="0" algn="ctr" defTabSz="759835" rtl="0" eaLnBrk="0" fontAlgn="base" latinLnBrk="0" hangingPunct="0">
                <a:lnSpc>
                  <a:spcPct val="15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mn-ea"/>
                  <a:cs typeface="+mn-cs"/>
                </a:rPr>
                <a:t>Education</a:t>
              </a:r>
            </a:p>
          </p:txBody>
        </p:sp>
        <p:pic>
          <p:nvPicPr>
            <p:cNvPr id="32" name="Picture 31">
              <a:extLst>
                <a:ext uri="{FF2B5EF4-FFF2-40B4-BE49-F238E27FC236}">
                  <a16:creationId xmlns:a16="http://schemas.microsoft.com/office/drawing/2014/main" id="{FFC4E930-53E1-45C2-945B-CBAA9E678D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5382" y="819581"/>
              <a:ext cx="2766962" cy="1844642"/>
            </a:xfrm>
            <a:prstGeom prst="rect">
              <a:avLst/>
            </a:prstGeom>
          </p:spPr>
        </p:pic>
      </p:grpSp>
      <p:grpSp>
        <p:nvGrpSpPr>
          <p:cNvPr id="49" name="Group 48">
            <a:extLst>
              <a:ext uri="{FF2B5EF4-FFF2-40B4-BE49-F238E27FC236}">
                <a16:creationId xmlns:a16="http://schemas.microsoft.com/office/drawing/2014/main" id="{4BD266E6-CA53-4DB2-9039-8A0492659EFE}"/>
              </a:ext>
            </a:extLst>
          </p:cNvPr>
          <p:cNvGrpSpPr/>
          <p:nvPr/>
        </p:nvGrpSpPr>
        <p:grpSpPr>
          <a:xfrm>
            <a:off x="5935840" y="848856"/>
            <a:ext cx="3172664" cy="2461236"/>
            <a:chOff x="14566" y="3524407"/>
            <a:chExt cx="3172664" cy="2461236"/>
          </a:xfrm>
        </p:grpSpPr>
        <p:sp>
          <p:nvSpPr>
            <p:cNvPr id="11" name="Rectangle 10"/>
            <p:cNvSpPr/>
            <p:nvPr/>
          </p:nvSpPr>
          <p:spPr>
            <a:xfrm>
              <a:off x="14566" y="5339312"/>
              <a:ext cx="3172664" cy="646331"/>
            </a:xfrm>
            <a:prstGeom prst="rect">
              <a:avLst/>
            </a:prstGeom>
          </p:spPr>
          <p:txBody>
            <a:bodyPr wrap="none">
              <a:spAutoFit/>
            </a:bodyPr>
            <a:lstStyle/>
            <a:p>
              <a:pPr marL="0" marR="0" lvl="0" indent="0" algn="ctr" defTabSz="893346" rtl="0" eaLnBrk="1" fontAlgn="auto" latinLnBrk="0" hangingPunct="1">
                <a:lnSpc>
                  <a:spcPct val="100000"/>
                </a:lnSpc>
                <a:spcBef>
                  <a:spcPct val="30000"/>
                </a:spcBef>
                <a:spcAft>
                  <a:spcPct val="700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New democracy, politics</a:t>
              </a:r>
              <a:br>
                <a:rPr kumimoji="0" lang="en-GB"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br>
              <a:r>
                <a:rPr kumimoji="0" lang="en-GB"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and the end of global wars!</a:t>
              </a:r>
            </a:p>
          </p:txBody>
        </p:sp>
        <p:pic>
          <p:nvPicPr>
            <p:cNvPr id="47" name="Picture 46" descr="Related image">
              <a:extLst>
                <a:ext uri="{FF2B5EF4-FFF2-40B4-BE49-F238E27FC236}">
                  <a16:creationId xmlns:a16="http://schemas.microsoft.com/office/drawing/2014/main" id="{15C5FC5C-DCBD-4F27-913D-519BA6858C5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18325" y="3524407"/>
              <a:ext cx="2643676" cy="1729848"/>
            </a:xfrm>
            <a:prstGeom prst="rect">
              <a:avLst/>
            </a:prstGeom>
            <a:noFill/>
            <a:ln>
              <a:noFill/>
            </a:ln>
          </p:spPr>
        </p:pic>
      </p:grpSp>
      <p:grpSp>
        <p:nvGrpSpPr>
          <p:cNvPr id="51" name="Group 50">
            <a:extLst>
              <a:ext uri="{FF2B5EF4-FFF2-40B4-BE49-F238E27FC236}">
                <a16:creationId xmlns:a16="http://schemas.microsoft.com/office/drawing/2014/main" id="{7B8DFDBA-A8ED-4D1D-A5B3-3DD224009B59}"/>
              </a:ext>
            </a:extLst>
          </p:cNvPr>
          <p:cNvGrpSpPr/>
          <p:nvPr/>
        </p:nvGrpSpPr>
        <p:grpSpPr>
          <a:xfrm>
            <a:off x="6243680" y="3534508"/>
            <a:ext cx="2528493" cy="2745632"/>
            <a:chOff x="6243680" y="3534508"/>
            <a:chExt cx="2528493" cy="2745632"/>
          </a:xfrm>
        </p:grpSpPr>
        <p:sp>
          <p:nvSpPr>
            <p:cNvPr id="6" name="Rectangle 5"/>
            <p:cNvSpPr/>
            <p:nvPr/>
          </p:nvSpPr>
          <p:spPr>
            <a:xfrm>
              <a:off x="6343303" y="5633809"/>
              <a:ext cx="242887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FFFF"/>
                  </a:solidFill>
                  <a:latin typeface="Arial" charset="0"/>
                </a:rPr>
                <a:t>Enabling expansion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FFFF"/>
                  </a:solidFill>
                  <a:latin typeface="Arial" charset="0"/>
                </a:rPr>
                <a:t>to other planets  </a:t>
              </a:r>
              <a:endParaRPr kumimoji="0" lang="en-GB" sz="1800" b="0" i="0" u="none" strike="noStrike" kern="1200" cap="none" spc="0" normalizeH="0" baseline="0" noProof="0" dirty="0">
                <a:ln>
                  <a:noFill/>
                </a:ln>
                <a:solidFill>
                  <a:srgbClr val="FFFFFF"/>
                </a:solidFill>
                <a:effectLst/>
                <a:uLnTx/>
                <a:uFillTx/>
                <a:latin typeface="Corbel"/>
                <a:ea typeface="+mn-ea"/>
                <a:cs typeface="+mn-cs"/>
              </a:endParaRPr>
            </a:p>
          </p:txBody>
        </p:sp>
        <p:pic>
          <p:nvPicPr>
            <p:cNvPr id="44" name="Picture 43">
              <a:extLst>
                <a:ext uri="{FF2B5EF4-FFF2-40B4-BE49-F238E27FC236}">
                  <a16:creationId xmlns:a16="http://schemas.microsoft.com/office/drawing/2014/main" id="{74D9FD84-5C7A-498F-AC9D-3FD47A88A0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3680" y="3534508"/>
              <a:ext cx="2504783" cy="1917541"/>
            </a:xfrm>
            <a:prstGeom prst="rect">
              <a:avLst/>
            </a:prstGeom>
          </p:spPr>
        </p:pic>
      </p:grpSp>
    </p:spTree>
    <p:extLst>
      <p:ext uri="{BB962C8B-B14F-4D97-AF65-F5344CB8AC3E}">
        <p14:creationId xmlns:p14="http://schemas.microsoft.com/office/powerpoint/2010/main" val="34732762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0" name="Rectangle 5"/>
          <p:cNvSpPr/>
          <p:nvPr/>
        </p:nvSpPr>
        <p:spPr>
          <a:xfrm>
            <a:off x="32023" y="764704"/>
            <a:ext cx="9111977" cy="4555093"/>
          </a:xfrm>
          <a:prstGeom prst="rect">
            <a:avLst/>
          </a:prstGeom>
        </p:spPr>
        <p:txBody>
          <a:bodyPr wrap="square">
            <a:spAutoFit/>
          </a:bodyPr>
          <a:lstStyle/>
          <a:p>
            <a:pPr marL="342900" indent="-342900">
              <a:buFont typeface="Wingdings" panose="05000000000000000000" pitchFamily="2" charset="2"/>
              <a:buChar char="q"/>
            </a:pPr>
            <a:r>
              <a:rPr lang="en-GB" sz="2200" b="1" dirty="0">
                <a:solidFill>
                  <a:srgbClr val="FFFF00"/>
                </a:solidFill>
                <a:latin typeface="Calibri" panose="020F0502020204030204" pitchFamily="34" charset="0"/>
                <a:cs typeface="Calibri" panose="020F0502020204030204" pitchFamily="34" charset="0"/>
              </a:rPr>
              <a:t>I do not believe a transition to Superintelligence will be implemented in a rational, well-coordinated way</a:t>
            </a:r>
            <a:br>
              <a:rPr lang="en-GB" sz="2200" b="1" dirty="0">
                <a:solidFill>
                  <a:srgbClr val="FFFF00"/>
                </a:solidFill>
                <a:latin typeface="Calibri" panose="020F0502020204030204" pitchFamily="34" charset="0"/>
                <a:cs typeface="Calibri" panose="020F0502020204030204" pitchFamily="34" charset="0"/>
              </a:rPr>
            </a:br>
            <a:endParaRPr lang="en-GB" sz="2200" b="1" dirty="0">
              <a:solidFill>
                <a:srgbClr val="FFFF00"/>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GB" sz="2200" b="1" dirty="0">
                <a:solidFill>
                  <a:srgbClr val="FFFF00"/>
                </a:solidFill>
                <a:latin typeface="Calibri" panose="020F0502020204030204" pitchFamily="34" charset="0"/>
                <a:cs typeface="Calibri" panose="020F0502020204030204" pitchFamily="34" charset="0"/>
              </a:rPr>
              <a:t>Most probably the world will go first through a near existential risk (e.g. sparked off by immature Superintelligence) before it changes fundamentally the way humanity is governed</a:t>
            </a:r>
            <a:br>
              <a:rPr lang="en-GB" sz="2200" b="1" dirty="0">
                <a:solidFill>
                  <a:srgbClr val="FFFF00"/>
                </a:solidFill>
                <a:latin typeface="Calibri" panose="020F0502020204030204" pitchFamily="34" charset="0"/>
                <a:cs typeface="Calibri" panose="020F0502020204030204" pitchFamily="34" charset="0"/>
              </a:rPr>
            </a:br>
            <a:endParaRPr lang="en-GB" sz="2200" b="1" dirty="0">
              <a:solidFill>
                <a:srgbClr val="FFFF00"/>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GB" sz="2200" b="1" dirty="0">
                <a:solidFill>
                  <a:srgbClr val="FFFF00"/>
                </a:solidFill>
                <a:latin typeface="Calibri" panose="020F0502020204030204" pitchFamily="34" charset="0"/>
                <a:cs typeface="Calibri" panose="020F0502020204030204" pitchFamily="34" charset="0"/>
              </a:rPr>
              <a:t>We are learning: take two most recent difficult global problems: </a:t>
            </a:r>
          </a:p>
          <a:p>
            <a:pPr lvl="1"/>
            <a:endParaRPr lang="en-GB" sz="1600" b="1" dirty="0">
              <a:solidFill>
                <a:srgbClr val="FFFF00"/>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GB" sz="1600" b="1" dirty="0">
                <a:solidFill>
                  <a:srgbClr val="FFFF00"/>
                </a:solidFill>
                <a:latin typeface="Calibri" panose="020F0502020204030204" pitchFamily="34" charset="0"/>
                <a:cs typeface="Calibri" panose="020F0502020204030204" pitchFamily="34" charset="0"/>
              </a:rPr>
              <a:t>Ebola – speed of vaccine delivery</a:t>
            </a:r>
          </a:p>
          <a:p>
            <a:pPr marL="800100" lvl="1" indent="-342900">
              <a:buFont typeface="Arial" panose="020B0604020202020204" pitchFamily="34" charset="0"/>
              <a:buChar char="•"/>
            </a:pPr>
            <a:r>
              <a:rPr lang="en-GB" sz="1600" b="1" dirty="0">
                <a:solidFill>
                  <a:srgbClr val="FFFF00"/>
                </a:solidFill>
                <a:latin typeface="Calibri" panose="020F0502020204030204" pitchFamily="34" charset="0"/>
                <a:cs typeface="Calibri" panose="020F0502020204030204" pitchFamily="34" charset="0"/>
              </a:rPr>
              <a:t>The Paris Accord on climate change – the duration, impact and extent of acceptance</a:t>
            </a:r>
            <a:br>
              <a:rPr lang="en-GB" sz="2200" b="1" dirty="0">
                <a:solidFill>
                  <a:srgbClr val="FFFF00"/>
                </a:solidFill>
                <a:latin typeface="Calibri" panose="020F0502020204030204" pitchFamily="34" charset="0"/>
                <a:cs typeface="Calibri" panose="020F0502020204030204" pitchFamily="34" charset="0"/>
              </a:rPr>
            </a:br>
            <a:endParaRPr lang="en-GB" sz="2200" b="1" dirty="0">
              <a:solidFill>
                <a:srgbClr val="FFFF00"/>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q"/>
            </a:pPr>
            <a:r>
              <a:rPr lang="en-GB" sz="2200" b="1" dirty="0">
                <a:solidFill>
                  <a:srgbClr val="FFFF00"/>
                </a:solidFill>
                <a:latin typeface="Calibri" panose="020F0502020204030204" pitchFamily="34" charset="0"/>
                <a:cs typeface="Calibri" panose="020F0502020204030204" pitchFamily="34" charset="0"/>
              </a:rPr>
              <a:t>Small steps like this could be the first paving stones on the road to a safer and just world that will provide enough wealth to be shared by everyone</a:t>
            </a:r>
          </a:p>
        </p:txBody>
      </p:sp>
      <p:sp>
        <p:nvSpPr>
          <p:cNvPr id="1048831" name="Text Box 6"/>
          <p:cNvSpPr txBox="1">
            <a:spLocks noChangeArrowheads="1"/>
          </p:cNvSpPr>
          <p:nvPr/>
        </p:nvSpPr>
        <p:spPr bwMode="auto">
          <a:xfrm>
            <a:off x="32023" y="0"/>
            <a:ext cx="9135194" cy="523220"/>
          </a:xfrm>
          <a:prstGeom prst="rect">
            <a:avLst/>
          </a:prstGeom>
          <a:solidFill>
            <a:srgbClr val="FFC000"/>
          </a:solidFill>
        </p:spPr>
        <p:txBody>
          <a:bodyPr wrap="square">
            <a:spAutoFit/>
          </a:bodyPr>
          <a:lstStyle>
            <a:defPPr>
              <a:defRPr lang="en-US"/>
            </a:defPPr>
            <a:lvl1pPr algn="ctr">
              <a:defRPr sz="2400" b="1">
                <a:solidFill>
                  <a:schemeClr val="bg1"/>
                </a:solidFill>
                <a:latin typeface="Calibri" panose="020F0502020204030204" pitchFamily="34" charset="0"/>
                <a:cs typeface="Calibri" panose="020F0502020204030204" pitchFamily="34" charset="0"/>
              </a:defRPr>
            </a:lvl1pPr>
          </a:lstStyle>
          <a:p>
            <a:pPr defTabSz="893346">
              <a:spcBef>
                <a:spcPct val="30000"/>
              </a:spcBef>
              <a:spcAft>
                <a:spcPct val="70000"/>
              </a:spcAft>
            </a:pPr>
            <a:r>
              <a:rPr lang="en-GB" sz="2800" dirty="0">
                <a:solidFill>
                  <a:srgbClr val="000000"/>
                </a:solidFill>
              </a:rPr>
              <a:t>Can we be optimistic about AI becoming benevolent?</a:t>
            </a:r>
            <a:endParaRPr lang="en-GB" sz="2800" dirty="0">
              <a:solidFill>
                <a:srgbClr val="000000"/>
              </a:solidFill>
              <a:latin typeface="Arial" pitchFamily="34" charset="0"/>
              <a:cs typeface="Arial" pitchFamily="34" charset="0"/>
            </a:endParaRPr>
          </a:p>
        </p:txBody>
      </p:sp>
      <p:pic>
        <p:nvPicPr>
          <p:cNvPr id="4" name="Picture 2" descr="D:\A Sustensis Websites\Images professional\_eswpic_00103.png">
            <a:extLst>
              <a:ext uri="{FF2B5EF4-FFF2-40B4-BE49-F238E27FC236}">
                <a16:creationId xmlns:a16="http://schemas.microsoft.com/office/drawing/2014/main" id="{BAD6DEA7-F4D7-478F-91C2-107794F8FE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7922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8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8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83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883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883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88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0"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75656" y="2492896"/>
            <a:ext cx="6408712" cy="2339102"/>
          </a:xfrm>
          <a:prstGeom prst="rect">
            <a:avLst/>
          </a:prstGeom>
          <a:noFill/>
        </p:spPr>
        <p:txBody>
          <a:bodyPr wrap="square" rtlCol="0">
            <a:spAutoFit/>
          </a:bodyPr>
          <a:lstStyle/>
          <a:p>
            <a:pPr algn="ctr"/>
            <a:r>
              <a:rPr lang="en-GB" sz="3200" b="1" dirty="0">
                <a:solidFill>
                  <a:srgbClr val="FFFF00"/>
                </a:solidFill>
              </a:rPr>
              <a:t>END</a:t>
            </a:r>
          </a:p>
          <a:p>
            <a:pPr algn="ctr"/>
            <a:endParaRPr lang="en-GB" sz="3200" b="1" dirty="0">
              <a:solidFill>
                <a:srgbClr val="FFFF00"/>
              </a:solidFill>
            </a:endParaRPr>
          </a:p>
          <a:p>
            <a:pPr algn="ctr"/>
            <a:endParaRPr lang="en-GB" sz="3200" b="1" dirty="0">
              <a:solidFill>
                <a:srgbClr val="FFFF00"/>
              </a:solidFill>
            </a:endParaRPr>
          </a:p>
          <a:p>
            <a:pPr algn="ctr"/>
            <a:endParaRPr lang="en-GB" sz="3200" b="1" dirty="0">
              <a:solidFill>
                <a:srgbClr val="FFFF00"/>
              </a:solidFill>
            </a:endParaRPr>
          </a:p>
          <a:p>
            <a:pPr algn="ctr"/>
            <a:r>
              <a:rPr lang="en-GB" b="1" dirty="0">
                <a:solidFill>
                  <a:srgbClr val="FFFF00"/>
                </a:solidFill>
                <a:hlinkClick r:id="rId3">
                  <a:extLst>
                    <a:ext uri="{A12FA001-AC4F-418D-AE19-62706E023703}">
                      <ahyp:hlinkClr xmlns:ahyp="http://schemas.microsoft.com/office/drawing/2018/hyperlinkcolor" val="tx"/>
                    </a:ext>
                  </a:extLst>
                </a:hlinkClick>
              </a:rPr>
              <a:t>www.sustensis.co.uk</a:t>
            </a:r>
            <a:endParaRPr lang="en-GB" b="1" dirty="0">
              <a:solidFill>
                <a:srgbClr val="FFFF00"/>
              </a:solidFill>
            </a:endParaRPr>
          </a:p>
        </p:txBody>
      </p:sp>
      <p:pic>
        <p:nvPicPr>
          <p:cNvPr id="3" name="Picture 2" descr="D:\A Sustensis Websites\Images professional\_eswpic_00103.png">
            <a:extLst>
              <a:ext uri="{FF2B5EF4-FFF2-40B4-BE49-F238E27FC236}">
                <a16:creationId xmlns:a16="http://schemas.microsoft.com/office/drawing/2014/main" id="{108677C2-D496-41AE-8671-30D4D0F39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429000"/>
            <a:ext cx="747328" cy="76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3165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7660060-55A8-49C8-9F88-5AB6F1619D6F}"/>
              </a:ext>
            </a:extLst>
          </p:cNvPr>
          <p:cNvGrpSpPr/>
          <p:nvPr/>
        </p:nvGrpSpPr>
        <p:grpSpPr>
          <a:xfrm>
            <a:off x="-36512" y="-171400"/>
            <a:ext cx="9144000" cy="6858000"/>
            <a:chOff x="0" y="0"/>
            <a:chExt cx="9144000" cy="6858000"/>
          </a:xfrm>
        </p:grpSpPr>
        <p:grpSp>
          <p:nvGrpSpPr>
            <p:cNvPr id="2" name="Group 1">
              <a:extLst>
                <a:ext uri="{FF2B5EF4-FFF2-40B4-BE49-F238E27FC236}">
                  <a16:creationId xmlns:a16="http://schemas.microsoft.com/office/drawing/2014/main" id="{CC00CDF0-3AEB-4887-83F6-A5D2EEEE6731}"/>
                </a:ext>
              </a:extLst>
            </p:cNvPr>
            <p:cNvGrpSpPr/>
            <p:nvPr/>
          </p:nvGrpSpPr>
          <p:grpSpPr>
            <a:xfrm>
              <a:off x="0" y="0"/>
              <a:ext cx="9144000" cy="6858000"/>
              <a:chOff x="1043608" y="908720"/>
              <a:chExt cx="7571101" cy="5688632"/>
            </a:xfrm>
            <a:solidFill>
              <a:srgbClr val="FFC000"/>
            </a:solidFill>
          </p:grpSpPr>
          <p:pic>
            <p:nvPicPr>
              <p:cNvPr id="4" name="Picture 2" descr="Image result for knowledge doubling every 12 months">
                <a:extLst>
                  <a:ext uri="{FF2B5EF4-FFF2-40B4-BE49-F238E27FC236}">
                    <a16:creationId xmlns:a16="http://schemas.microsoft.com/office/drawing/2014/main" id="{C98A62AE-2C31-47D3-BBAA-17F930186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908720"/>
                <a:ext cx="7571101" cy="5688632"/>
              </a:xfrm>
              <a:prstGeom prst="rect">
                <a:avLst/>
              </a:prstGeom>
              <a:grpFill/>
              <a:extLst/>
            </p:spPr>
          </p:pic>
          <p:sp>
            <p:nvSpPr>
              <p:cNvPr id="5" name="Rectangle 4">
                <a:extLst>
                  <a:ext uri="{FF2B5EF4-FFF2-40B4-BE49-F238E27FC236}">
                    <a16:creationId xmlns:a16="http://schemas.microsoft.com/office/drawing/2014/main" id="{705E15E0-4EB3-47AF-939F-D6EADC4D8E04}"/>
                  </a:ext>
                </a:extLst>
              </p:cNvPr>
              <p:cNvSpPr/>
              <p:nvPr/>
            </p:nvSpPr>
            <p:spPr>
              <a:xfrm>
                <a:off x="1043608" y="1340768"/>
                <a:ext cx="7571101" cy="461665"/>
              </a:xfrm>
              <a:prstGeom prst="rect">
                <a:avLst/>
              </a:prstGeom>
              <a:grpFill/>
            </p:spPr>
            <p:txBody>
              <a:bodyPr wrap="square">
                <a:spAutoFit/>
              </a:bodyPr>
              <a:lstStyle/>
              <a:p>
                <a:pPr algn="ctr"/>
                <a:r>
                  <a:rPr lang="en-GB" sz="2400" b="1" dirty="0">
                    <a:latin typeface="Calibri" panose="020F0502020204030204" pitchFamily="34" charset="0"/>
                    <a:cs typeface="Calibri" panose="020F0502020204030204" pitchFamily="34" charset="0"/>
                  </a:rPr>
                  <a:t> </a:t>
                </a:r>
              </a:p>
            </p:txBody>
          </p:sp>
        </p:grpSp>
        <p:sp>
          <p:nvSpPr>
            <p:cNvPr id="6" name="Rectangle 5">
              <a:extLst>
                <a:ext uri="{FF2B5EF4-FFF2-40B4-BE49-F238E27FC236}">
                  <a16:creationId xmlns:a16="http://schemas.microsoft.com/office/drawing/2014/main" id="{32C68D97-461E-4138-93E9-B4E66051DAA7}"/>
                </a:ext>
              </a:extLst>
            </p:cNvPr>
            <p:cNvSpPr/>
            <p:nvPr/>
          </p:nvSpPr>
          <p:spPr>
            <a:xfrm>
              <a:off x="1691680" y="546943"/>
              <a:ext cx="5974071" cy="523220"/>
            </a:xfrm>
            <a:prstGeom prst="rect">
              <a:avLst/>
            </a:prstGeom>
          </p:spPr>
          <p:txBody>
            <a:bodyPr wrap="none">
              <a:spAutoFit/>
            </a:bodyPr>
            <a:lstStyle/>
            <a:p>
              <a:pPr>
                <a:spcAft>
                  <a:spcPts val="0"/>
                </a:spcAft>
              </a:pPr>
              <a:r>
                <a:rPr lang="en-GB"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Living in the age of exponential change</a:t>
              </a:r>
            </a:p>
          </p:txBody>
        </p:sp>
      </p:grpSp>
      <p:pic>
        <p:nvPicPr>
          <p:cNvPr id="8" name="Picture 2" descr="D:\A Sustensis Websites\Images professional\_eswpic_00103.png">
            <a:extLst>
              <a:ext uri="{FF2B5EF4-FFF2-40B4-BE49-F238E27FC236}">
                <a16:creationId xmlns:a16="http://schemas.microsoft.com/office/drawing/2014/main" id="{A7485946-10F4-411E-8A97-BA05F68252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57484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ext Box 6"/>
          <p:cNvSpPr txBox="1">
            <a:spLocks noChangeArrowheads="1"/>
          </p:cNvSpPr>
          <p:nvPr/>
        </p:nvSpPr>
        <p:spPr bwMode="auto">
          <a:xfrm>
            <a:off x="23002" y="483837"/>
            <a:ext cx="9105682" cy="3844390"/>
          </a:xfrm>
          <a:prstGeom prst="rect">
            <a:avLst/>
          </a:prstGeom>
          <a:noFill/>
          <a:ln>
            <a:noFill/>
          </a:ln>
          <a:effectLst/>
        </p:spPr>
        <p:txBody>
          <a:bodyPr wrap="square" lIns="90233" tIns="44325" rIns="90233" bIns="44325">
            <a:spAutoFit/>
          </a:bodyPr>
          <a:lstStyle>
            <a:defPPr>
              <a:defRPr lang="en-US"/>
            </a:defPPr>
            <a:lvl1pPr algn="ctr" defTabSz="759835" eaLnBrk="0" fontAlgn="base" hangingPunct="0">
              <a:spcBef>
                <a:spcPct val="0"/>
              </a:spcBef>
              <a:spcAft>
                <a:spcPct val="0"/>
              </a:spcAft>
              <a:defRPr b="1">
                <a:solidFill>
                  <a:srgbClr val="FFFF00"/>
                </a:solidFill>
                <a:latin typeface="Arial" charset="0"/>
              </a:defRPr>
            </a:lvl1pPr>
          </a:lstStyle>
          <a:p>
            <a:pPr marL="457200" lvl="0" indent="-457200" algn="l" defTabSz="893346" eaLnBrk="1" fontAlgn="auto" hangingPunct="1">
              <a:spcBef>
                <a:spcPts val="0"/>
              </a:spcBef>
              <a:spcAft>
                <a:spcPts val="1200"/>
              </a:spcAft>
              <a:buFont typeface="Wingdings" panose="05000000000000000000" pitchFamily="2" charset="2"/>
              <a:buChar char="q"/>
            </a:pPr>
            <a:r>
              <a:rPr lang="en-GB" sz="2400" dirty="0">
                <a:solidFill>
                  <a:schemeClr val="tx1"/>
                </a:solidFill>
                <a:latin typeface="Calibri" panose="020F0502020204030204" pitchFamily="34" charset="0"/>
                <a:cs typeface="Calibri" panose="020F0502020204030204" pitchFamily="34" charset="0"/>
              </a:rPr>
              <a:t>Intelligence</a:t>
            </a:r>
            <a:r>
              <a:rPr lang="en-GB" sz="2400" dirty="0">
                <a:latin typeface="Calibri" panose="020F0502020204030204" pitchFamily="34" charset="0"/>
                <a:cs typeface="Calibri" panose="020F0502020204030204" pitchFamily="34" charset="0"/>
              </a:rPr>
              <a:t> – ability to learn and apply knowledge to change the environment most effectively, i.e. the ability to:</a:t>
            </a:r>
          </a:p>
          <a:p>
            <a:pPr marL="742950" lvl="1" indent="-285750" defTabSz="893346">
              <a:buFont typeface="Arial" panose="020B0604020202020204" pitchFamily="34" charset="0"/>
              <a:buChar char="•"/>
            </a:pPr>
            <a:r>
              <a:rPr lang="en-GB" sz="1600" b="1" dirty="0">
                <a:solidFill>
                  <a:srgbClr val="FFFF00"/>
                </a:solidFill>
                <a:latin typeface="Calibri" panose="020F0502020204030204" pitchFamily="34" charset="0"/>
                <a:cs typeface="Calibri" panose="020F0502020204030204" pitchFamily="34" charset="0"/>
              </a:rPr>
              <a:t>Evaluate and judge</a:t>
            </a:r>
          </a:p>
          <a:p>
            <a:pPr marL="742950" lvl="1" indent="-285750" defTabSz="893346">
              <a:buFont typeface="Arial" panose="020B0604020202020204" pitchFamily="34" charset="0"/>
              <a:buChar char="•"/>
            </a:pPr>
            <a:r>
              <a:rPr lang="en-GB" sz="1600" b="1" dirty="0">
                <a:solidFill>
                  <a:srgbClr val="FFFF00"/>
                </a:solidFill>
                <a:latin typeface="Calibri" panose="020F0502020204030204" pitchFamily="34" charset="0"/>
                <a:cs typeface="Calibri" panose="020F0502020204030204" pitchFamily="34" charset="0"/>
              </a:rPr>
              <a:t>Have abstract thoughts and the ability to reason</a:t>
            </a:r>
          </a:p>
          <a:p>
            <a:pPr marL="742950" lvl="1" indent="-285750" defTabSz="893346">
              <a:buFont typeface="Arial" panose="020B0604020202020204" pitchFamily="34" charset="0"/>
              <a:buChar char="•"/>
            </a:pPr>
            <a:r>
              <a:rPr lang="en-GB" sz="1600" b="1" dirty="0">
                <a:solidFill>
                  <a:srgbClr val="FFFF00"/>
                </a:solidFill>
                <a:latin typeface="Calibri" panose="020F0502020204030204" pitchFamily="34" charset="0"/>
                <a:cs typeface="Calibri" panose="020F0502020204030204" pitchFamily="34" charset="0"/>
              </a:rPr>
              <a:t>Quickly learn from experience</a:t>
            </a:r>
          </a:p>
          <a:p>
            <a:pPr marL="742950" lvl="1" indent="-285750" defTabSz="893346">
              <a:buFont typeface="Arial" panose="020B0604020202020204" pitchFamily="34" charset="0"/>
              <a:buChar char="•"/>
            </a:pPr>
            <a:r>
              <a:rPr lang="en-GB" sz="1600" b="1" dirty="0">
                <a:solidFill>
                  <a:srgbClr val="FFFF00"/>
                </a:solidFill>
                <a:latin typeface="Calibri" panose="020F0502020204030204" pitchFamily="34" charset="0"/>
                <a:cs typeface="Calibri" panose="020F0502020204030204" pitchFamily="34" charset="0"/>
              </a:rPr>
              <a:t>Comprehend complex ideas</a:t>
            </a:r>
          </a:p>
          <a:p>
            <a:pPr marL="742950" lvl="1" indent="-285750" defTabSz="893346">
              <a:buFont typeface="Arial" panose="020B0604020202020204" pitchFamily="34" charset="0"/>
              <a:buChar char="•"/>
            </a:pPr>
            <a:r>
              <a:rPr lang="en-GB" sz="1600" b="1" dirty="0">
                <a:solidFill>
                  <a:srgbClr val="FFFF00"/>
                </a:solidFill>
                <a:latin typeface="Calibri" panose="020F0502020204030204" pitchFamily="34" charset="0"/>
                <a:cs typeface="Calibri" panose="020F0502020204030204" pitchFamily="34" charset="0"/>
              </a:rPr>
              <a:t>To have the capacity for original thought</a:t>
            </a:r>
          </a:p>
          <a:p>
            <a:pPr marL="457200" lvl="0" indent="-457200" algn="l" defTabSz="893346" eaLnBrk="1" fontAlgn="auto" hangingPunct="1">
              <a:spcBef>
                <a:spcPts val="0"/>
              </a:spcBef>
              <a:spcAft>
                <a:spcPts val="1200"/>
              </a:spcAft>
              <a:buFont typeface="Wingdings" panose="05000000000000000000" pitchFamily="2" charset="2"/>
              <a:buChar char="q"/>
            </a:pPr>
            <a:r>
              <a:rPr lang="en-GB" sz="2400" dirty="0">
                <a:solidFill>
                  <a:schemeClr val="tx1"/>
                </a:solidFill>
                <a:latin typeface="Calibri" panose="020F0502020204030204" pitchFamily="34" charset="0"/>
                <a:cs typeface="Calibri" panose="020F0502020204030204" pitchFamily="34" charset="0"/>
              </a:rPr>
              <a:t>Information Technology </a:t>
            </a:r>
            <a:r>
              <a:rPr lang="en-GB" sz="2400" dirty="0">
                <a:latin typeface="Calibri" panose="020F0502020204030204" pitchFamily="34" charset="0"/>
                <a:cs typeface="Calibri" panose="020F0502020204030204" pitchFamily="34" charset="0"/>
              </a:rPr>
              <a:t>– processing of information using strict, uniquely defined rules</a:t>
            </a:r>
          </a:p>
          <a:p>
            <a:pPr marL="457200" lvl="0" indent="-457200" algn="l" defTabSz="893346" eaLnBrk="1" fontAlgn="auto" hangingPunct="1">
              <a:spcBef>
                <a:spcPts val="0"/>
              </a:spcBef>
              <a:spcAft>
                <a:spcPts val="1200"/>
              </a:spcAft>
              <a:buFont typeface="Wingdings" panose="05000000000000000000" pitchFamily="2" charset="2"/>
              <a:buChar char="q"/>
            </a:pPr>
            <a:r>
              <a:rPr lang="en-GB" sz="2400" dirty="0">
                <a:solidFill>
                  <a:schemeClr val="tx1"/>
                </a:solidFill>
                <a:latin typeface="Calibri" panose="020F0502020204030204" pitchFamily="34" charset="0"/>
                <a:cs typeface="Calibri" panose="020F0502020204030204" pitchFamily="34" charset="0"/>
              </a:rPr>
              <a:t>Artificial Intelligence </a:t>
            </a:r>
            <a:r>
              <a:rPr lang="en-GB" sz="2400" dirty="0">
                <a:latin typeface="Calibri" panose="020F0502020204030204" pitchFamily="34" charset="0"/>
                <a:cs typeface="Calibri" panose="020F0502020204030204" pitchFamily="34" charset="0"/>
              </a:rPr>
              <a:t>– problem solving through learning using incomplete information e.g.:</a:t>
            </a:r>
            <a:endParaRPr lang="en-GB" sz="2400" dirty="0">
              <a:solidFill>
                <a:srgbClr val="FF0000"/>
              </a:solidFill>
              <a:latin typeface="Calibri" panose="020F0502020204030204" pitchFamily="34" charset="0"/>
              <a:cs typeface="Calibri" panose="020F0502020204030204" pitchFamily="34" charset="0"/>
            </a:endParaRPr>
          </a:p>
        </p:txBody>
      </p:sp>
      <p:sp>
        <p:nvSpPr>
          <p:cNvPr id="1048714" name="Text Box 6"/>
          <p:cNvSpPr txBox="1">
            <a:spLocks noChangeArrowheads="1"/>
          </p:cNvSpPr>
          <p:nvPr/>
        </p:nvSpPr>
        <p:spPr bwMode="auto">
          <a:xfrm>
            <a:off x="32023" y="0"/>
            <a:ext cx="9135194" cy="461665"/>
          </a:xfrm>
          <a:prstGeom prst="rect">
            <a:avLst/>
          </a:prstGeom>
          <a:solidFill>
            <a:srgbClr val="FFC000"/>
          </a:solidFill>
        </p:spPr>
        <p:txBody>
          <a:bodyPr wrap="square">
            <a:spAutoFit/>
          </a:bodyPr>
          <a:lstStyle>
            <a:defPPr>
              <a:defRPr lang="en-US"/>
            </a:defPPr>
            <a:lvl1pPr algn="ctr">
              <a:defRPr sz="2400" b="1">
                <a:solidFill>
                  <a:schemeClr val="bg1"/>
                </a:solidFill>
                <a:latin typeface="Calibri" panose="020F0502020204030204" pitchFamily="34" charset="0"/>
                <a:cs typeface="Calibri" panose="020F0502020204030204" pitchFamily="34" charset="0"/>
              </a:defRPr>
            </a:lvl1pPr>
          </a:lstStyle>
          <a:p>
            <a:pPr defTabSz="893346">
              <a:spcBef>
                <a:spcPct val="30000"/>
              </a:spcBef>
              <a:spcAft>
                <a:spcPct val="70000"/>
              </a:spcAft>
            </a:pPr>
            <a:r>
              <a:rPr lang="en-GB" dirty="0">
                <a:latin typeface="+mn-lt"/>
                <a:cs typeface="Arial" pitchFamily="34" charset="0"/>
              </a:rPr>
              <a:t>What is Intelligence, AI and Superintelligence?</a:t>
            </a:r>
          </a:p>
        </p:txBody>
      </p:sp>
      <p:grpSp>
        <p:nvGrpSpPr>
          <p:cNvPr id="10" name="Group 9">
            <a:extLst>
              <a:ext uri="{FF2B5EF4-FFF2-40B4-BE49-F238E27FC236}">
                <a16:creationId xmlns:a16="http://schemas.microsoft.com/office/drawing/2014/main" id="{A5ABF0E8-5CC4-4A15-8F26-4FCDE475470F}"/>
              </a:ext>
            </a:extLst>
          </p:cNvPr>
          <p:cNvGrpSpPr/>
          <p:nvPr/>
        </p:nvGrpSpPr>
        <p:grpSpPr>
          <a:xfrm>
            <a:off x="251520" y="4437672"/>
            <a:ext cx="2909711" cy="2210729"/>
            <a:chOff x="251520" y="4437672"/>
            <a:chExt cx="2909711" cy="2210729"/>
          </a:xfrm>
        </p:grpSpPr>
        <p:pic>
          <p:nvPicPr>
            <p:cNvPr id="3" name="Picture 2">
              <a:extLst>
                <a:ext uri="{FF2B5EF4-FFF2-40B4-BE49-F238E27FC236}">
                  <a16:creationId xmlns:a16="http://schemas.microsoft.com/office/drawing/2014/main" id="{1A11F823-30F1-48CC-8499-721EFF93C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437672"/>
              <a:ext cx="2909711" cy="1818570"/>
            </a:xfrm>
            <a:prstGeom prst="rect">
              <a:avLst/>
            </a:prstGeom>
          </p:spPr>
        </p:pic>
        <p:sp>
          <p:nvSpPr>
            <p:cNvPr id="9" name="Rectangle 8">
              <a:extLst>
                <a:ext uri="{FF2B5EF4-FFF2-40B4-BE49-F238E27FC236}">
                  <a16:creationId xmlns:a16="http://schemas.microsoft.com/office/drawing/2014/main" id="{D124430F-4EEA-4310-A16A-88D31F4F6CC4}"/>
                </a:ext>
              </a:extLst>
            </p:cNvPr>
            <p:cNvSpPr/>
            <p:nvPr/>
          </p:nvSpPr>
          <p:spPr>
            <a:xfrm>
              <a:off x="935106" y="6256242"/>
              <a:ext cx="1542538" cy="392159"/>
            </a:xfrm>
            <a:prstGeom prst="rect">
              <a:avLst/>
            </a:prstGeom>
          </p:spPr>
          <p:txBody>
            <a:bodyPr wrap="none">
              <a:spAutoFit/>
            </a:bodyPr>
            <a:lstStyle/>
            <a:p>
              <a:pPr algn="ctr">
                <a:lnSpc>
                  <a:spcPct val="115000"/>
                </a:lnSpc>
                <a:spcAft>
                  <a:spcPts val="0"/>
                </a:spcAft>
              </a:pPr>
              <a:r>
                <a:rPr lang="en-GB" b="1" dirty="0">
                  <a:latin typeface="Calibri" panose="020F0502020204030204" pitchFamily="34" charset="0"/>
                  <a:ea typeface="SimSun" panose="02010600030101010101" pitchFamily="2" charset="-122"/>
                  <a:cs typeface="Calibri" panose="020F0502020204030204" pitchFamily="34" charset="0"/>
                </a:rPr>
                <a:t> AlphaGo Zero</a:t>
              </a:r>
            </a:p>
          </p:txBody>
        </p:sp>
      </p:grpSp>
      <p:grpSp>
        <p:nvGrpSpPr>
          <p:cNvPr id="11" name="Group 10">
            <a:extLst>
              <a:ext uri="{FF2B5EF4-FFF2-40B4-BE49-F238E27FC236}">
                <a16:creationId xmlns:a16="http://schemas.microsoft.com/office/drawing/2014/main" id="{746C2A77-1AE8-46BD-BE77-E4A70BB5B7CA}"/>
              </a:ext>
            </a:extLst>
          </p:cNvPr>
          <p:cNvGrpSpPr/>
          <p:nvPr/>
        </p:nvGrpSpPr>
        <p:grpSpPr>
          <a:xfrm>
            <a:off x="3347864" y="4509120"/>
            <a:ext cx="3016214" cy="2139281"/>
            <a:chOff x="3347864" y="4509120"/>
            <a:chExt cx="3016214" cy="2139281"/>
          </a:xfrm>
        </p:grpSpPr>
        <p:pic>
          <p:nvPicPr>
            <p:cNvPr id="8" name="Picture 7">
              <a:extLst>
                <a:ext uri="{FF2B5EF4-FFF2-40B4-BE49-F238E27FC236}">
                  <a16:creationId xmlns:a16="http://schemas.microsoft.com/office/drawing/2014/main" id="{5817AA7C-8E9B-480D-B99F-77BD2235F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509120"/>
              <a:ext cx="3016214" cy="1675674"/>
            </a:xfrm>
            <a:prstGeom prst="rect">
              <a:avLst/>
            </a:prstGeom>
          </p:spPr>
        </p:pic>
        <p:sp>
          <p:nvSpPr>
            <p:cNvPr id="12" name="Rectangle 11">
              <a:extLst>
                <a:ext uri="{FF2B5EF4-FFF2-40B4-BE49-F238E27FC236}">
                  <a16:creationId xmlns:a16="http://schemas.microsoft.com/office/drawing/2014/main" id="{08C90AA7-B83D-4CD8-997F-7CE4D331767B}"/>
                </a:ext>
              </a:extLst>
            </p:cNvPr>
            <p:cNvSpPr/>
            <p:nvPr/>
          </p:nvSpPr>
          <p:spPr>
            <a:xfrm>
              <a:off x="4565487" y="6256242"/>
              <a:ext cx="835485" cy="392159"/>
            </a:xfrm>
            <a:prstGeom prst="rect">
              <a:avLst/>
            </a:prstGeom>
          </p:spPr>
          <p:txBody>
            <a:bodyPr wrap="none">
              <a:spAutoFit/>
            </a:bodyPr>
            <a:lstStyle/>
            <a:p>
              <a:pPr algn="ctr">
                <a:lnSpc>
                  <a:spcPct val="115000"/>
                </a:lnSpc>
                <a:spcAft>
                  <a:spcPts val="0"/>
                </a:spcAft>
              </a:pPr>
              <a:r>
                <a:rPr lang="en-GB" b="1" dirty="0">
                  <a:latin typeface="Calibri" panose="020F0502020204030204" pitchFamily="34" charset="0"/>
                  <a:ea typeface="SimSun" panose="02010600030101010101" pitchFamily="2" charset="-122"/>
                  <a:cs typeface="Calibri" panose="020F0502020204030204" pitchFamily="34" charset="0"/>
                </a:rPr>
                <a:t> </a:t>
              </a:r>
              <a:r>
                <a:rPr lang="en-GB" b="1" dirty="0" err="1">
                  <a:latin typeface="Calibri" panose="020F0502020204030204" pitchFamily="34" charset="0"/>
                  <a:ea typeface="SimSun" panose="02010600030101010101" pitchFamily="2" charset="-122"/>
                  <a:cs typeface="Calibri" panose="020F0502020204030204" pitchFamily="34" charset="0"/>
                </a:rPr>
                <a:t>Asimo</a:t>
              </a:r>
              <a:endParaRPr lang="en-GB" b="1" dirty="0">
                <a:latin typeface="Calibri" panose="020F0502020204030204" pitchFamily="34" charset="0"/>
                <a:ea typeface="SimSun" panose="02010600030101010101" pitchFamily="2" charset="-122"/>
                <a:cs typeface="Calibri" panose="020F0502020204030204" pitchFamily="34" charset="0"/>
              </a:endParaRPr>
            </a:p>
          </p:txBody>
        </p:sp>
      </p:grpSp>
      <p:grpSp>
        <p:nvGrpSpPr>
          <p:cNvPr id="14" name="Group 13">
            <a:extLst>
              <a:ext uri="{FF2B5EF4-FFF2-40B4-BE49-F238E27FC236}">
                <a16:creationId xmlns:a16="http://schemas.microsoft.com/office/drawing/2014/main" id="{2C7D0208-FB64-4837-B6CD-5E087BF6EE48}"/>
              </a:ext>
            </a:extLst>
          </p:cNvPr>
          <p:cNvGrpSpPr/>
          <p:nvPr/>
        </p:nvGrpSpPr>
        <p:grpSpPr>
          <a:xfrm>
            <a:off x="6660232" y="4509120"/>
            <a:ext cx="2232248" cy="2139280"/>
            <a:chOff x="6660232" y="4509120"/>
            <a:chExt cx="2232248" cy="2139280"/>
          </a:xfrm>
        </p:grpSpPr>
        <p:pic>
          <p:nvPicPr>
            <p:cNvPr id="4" name="Picture 3">
              <a:extLst>
                <a:ext uri="{FF2B5EF4-FFF2-40B4-BE49-F238E27FC236}">
                  <a16:creationId xmlns:a16="http://schemas.microsoft.com/office/drawing/2014/main" id="{E2E734A5-A4E7-47FB-808F-7E22C8A12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4509120"/>
              <a:ext cx="2232248" cy="1675674"/>
            </a:xfrm>
            <a:prstGeom prst="rect">
              <a:avLst/>
            </a:prstGeom>
          </p:spPr>
        </p:pic>
        <p:sp>
          <p:nvSpPr>
            <p:cNvPr id="13" name="Rectangle 12">
              <a:extLst>
                <a:ext uri="{FF2B5EF4-FFF2-40B4-BE49-F238E27FC236}">
                  <a16:creationId xmlns:a16="http://schemas.microsoft.com/office/drawing/2014/main" id="{4600E00D-140B-4080-86AC-0D18B78A2730}"/>
                </a:ext>
              </a:extLst>
            </p:cNvPr>
            <p:cNvSpPr/>
            <p:nvPr/>
          </p:nvSpPr>
          <p:spPr>
            <a:xfrm>
              <a:off x="7385378" y="6256241"/>
              <a:ext cx="916726" cy="392159"/>
            </a:xfrm>
            <a:prstGeom prst="rect">
              <a:avLst/>
            </a:prstGeom>
          </p:spPr>
          <p:txBody>
            <a:bodyPr wrap="none">
              <a:spAutoFit/>
            </a:bodyPr>
            <a:lstStyle/>
            <a:p>
              <a:pPr algn="ctr">
                <a:lnSpc>
                  <a:spcPct val="115000"/>
                </a:lnSpc>
                <a:spcAft>
                  <a:spcPts val="0"/>
                </a:spcAft>
              </a:pPr>
              <a:r>
                <a:rPr lang="en-GB" b="1" dirty="0">
                  <a:latin typeface="Calibri" panose="020F0502020204030204" pitchFamily="34" charset="0"/>
                  <a:ea typeface="SimSun" panose="02010600030101010101" pitchFamily="2" charset="-122"/>
                  <a:cs typeface="Calibri" panose="020F0502020204030204" pitchFamily="34" charset="0"/>
                </a:rPr>
                <a:t> Pepper</a:t>
              </a:r>
            </a:p>
          </p:txBody>
        </p:sp>
      </p:grpSp>
      <p:pic>
        <p:nvPicPr>
          <p:cNvPr id="17" name="Picture 2" descr="D:\A Sustensis Websites\Images professional\_eswpic_00103.png">
            <a:extLst>
              <a:ext uri="{FF2B5EF4-FFF2-40B4-BE49-F238E27FC236}">
                <a16:creationId xmlns:a16="http://schemas.microsoft.com/office/drawing/2014/main" id="{32AF6208-861D-4642-A1D4-948056BD05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7048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87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87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87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871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871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871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4871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ext Box 6"/>
          <p:cNvSpPr txBox="1">
            <a:spLocks noChangeArrowheads="1"/>
          </p:cNvSpPr>
          <p:nvPr/>
        </p:nvSpPr>
        <p:spPr bwMode="auto">
          <a:xfrm>
            <a:off x="32023" y="692696"/>
            <a:ext cx="9105682" cy="5783382"/>
          </a:xfrm>
          <a:prstGeom prst="rect">
            <a:avLst/>
          </a:prstGeom>
          <a:noFill/>
          <a:ln>
            <a:noFill/>
          </a:ln>
          <a:effectLst/>
        </p:spPr>
        <p:txBody>
          <a:bodyPr wrap="square" lIns="90233" tIns="44325" rIns="90233" bIns="44325">
            <a:spAutoFit/>
          </a:bodyPr>
          <a:lstStyle>
            <a:defPPr>
              <a:defRPr lang="en-US"/>
            </a:defPPr>
            <a:lvl1pPr algn="ctr" defTabSz="759835" eaLnBrk="0" fontAlgn="base" hangingPunct="0">
              <a:spcBef>
                <a:spcPct val="0"/>
              </a:spcBef>
              <a:spcAft>
                <a:spcPct val="0"/>
              </a:spcAft>
              <a:defRPr b="1">
                <a:solidFill>
                  <a:srgbClr val="FFFF00"/>
                </a:solidFill>
                <a:latin typeface="Arial" charset="0"/>
              </a:defRPr>
            </a:lvl1pPr>
          </a:lstStyle>
          <a:p>
            <a:pPr marL="457200" lvl="0" indent="-457200" algn="l" defTabSz="893346" eaLnBrk="1" fontAlgn="auto" hangingPunct="1">
              <a:spcBef>
                <a:spcPts val="0"/>
              </a:spcBef>
              <a:spcAft>
                <a:spcPts val="1200"/>
              </a:spcAft>
              <a:buFont typeface="Wingdings" panose="05000000000000000000" pitchFamily="2" charset="2"/>
              <a:buChar char="q"/>
            </a:pPr>
            <a:r>
              <a:rPr lang="en-GB" sz="2000" dirty="0">
                <a:solidFill>
                  <a:schemeClr val="tx1"/>
                </a:solidFill>
                <a:latin typeface="Calibri" panose="020F0502020204030204" pitchFamily="34" charset="0"/>
                <a:cs typeface="Calibri" panose="020F0502020204030204" pitchFamily="34" charset="0"/>
              </a:rPr>
              <a:t>Intelligence</a:t>
            </a:r>
            <a:r>
              <a:rPr lang="en-GB" sz="2000" dirty="0">
                <a:latin typeface="Calibri" panose="020F0502020204030204" pitchFamily="34" charset="0"/>
                <a:cs typeface="Calibri" panose="020F0502020204030204" pitchFamily="34" charset="0"/>
              </a:rPr>
              <a:t> – ability to learn and apply knowledge to change the environment most effectively, i.e. the ability to:</a:t>
            </a:r>
          </a:p>
          <a:p>
            <a:pPr marL="742950" lvl="1" indent="-285750" defTabSz="893346">
              <a:buFont typeface="Arial" panose="020B0604020202020204" pitchFamily="34" charset="0"/>
              <a:buChar char="•"/>
            </a:pPr>
            <a:r>
              <a:rPr lang="en-GB" sz="1600" b="1" dirty="0">
                <a:solidFill>
                  <a:srgbClr val="FFFF00"/>
                </a:solidFill>
                <a:latin typeface="Calibri" panose="020F0502020204030204" pitchFamily="34" charset="0"/>
                <a:cs typeface="Calibri" panose="020F0502020204030204" pitchFamily="34" charset="0"/>
              </a:rPr>
              <a:t>Evaluate and judge</a:t>
            </a:r>
          </a:p>
          <a:p>
            <a:pPr marL="742950" lvl="1" indent="-285750" defTabSz="893346">
              <a:buFont typeface="Arial" panose="020B0604020202020204" pitchFamily="34" charset="0"/>
              <a:buChar char="•"/>
            </a:pPr>
            <a:r>
              <a:rPr lang="en-GB" sz="1600" b="1" dirty="0">
                <a:solidFill>
                  <a:srgbClr val="FFFF00"/>
                </a:solidFill>
                <a:latin typeface="Calibri" panose="020F0502020204030204" pitchFamily="34" charset="0"/>
                <a:cs typeface="Calibri" panose="020F0502020204030204" pitchFamily="34" charset="0"/>
              </a:rPr>
              <a:t>Have abstract thoughts and the ability to reason</a:t>
            </a:r>
          </a:p>
          <a:p>
            <a:pPr marL="742950" lvl="1" indent="-285750" defTabSz="893346">
              <a:buFont typeface="Arial" panose="020B0604020202020204" pitchFamily="34" charset="0"/>
              <a:buChar char="•"/>
            </a:pPr>
            <a:r>
              <a:rPr lang="en-GB" sz="1600" b="1" dirty="0">
                <a:solidFill>
                  <a:srgbClr val="FFFF00"/>
                </a:solidFill>
                <a:latin typeface="Calibri" panose="020F0502020204030204" pitchFamily="34" charset="0"/>
                <a:cs typeface="Calibri" panose="020F0502020204030204" pitchFamily="34" charset="0"/>
              </a:rPr>
              <a:t>Quickly learn from experience</a:t>
            </a:r>
          </a:p>
          <a:p>
            <a:pPr marL="742950" lvl="1" indent="-285750" defTabSz="893346">
              <a:buFont typeface="Arial" panose="020B0604020202020204" pitchFamily="34" charset="0"/>
              <a:buChar char="•"/>
            </a:pPr>
            <a:r>
              <a:rPr lang="en-GB" sz="1600" b="1" dirty="0">
                <a:solidFill>
                  <a:srgbClr val="FFFF00"/>
                </a:solidFill>
                <a:latin typeface="Calibri" panose="020F0502020204030204" pitchFamily="34" charset="0"/>
                <a:cs typeface="Calibri" panose="020F0502020204030204" pitchFamily="34" charset="0"/>
              </a:rPr>
              <a:t>Comprehend complex ideas</a:t>
            </a:r>
          </a:p>
          <a:p>
            <a:pPr marL="742950" lvl="1" indent="-285750" defTabSz="893346">
              <a:buFont typeface="Arial" panose="020B0604020202020204" pitchFamily="34" charset="0"/>
              <a:buChar char="•"/>
            </a:pPr>
            <a:r>
              <a:rPr lang="en-GB" sz="1600" b="1" dirty="0">
                <a:solidFill>
                  <a:srgbClr val="FFFF00"/>
                </a:solidFill>
                <a:latin typeface="Calibri" panose="020F0502020204030204" pitchFamily="34" charset="0"/>
                <a:cs typeface="Calibri" panose="020F0502020204030204" pitchFamily="34" charset="0"/>
              </a:rPr>
              <a:t>To have the capacity for original thought</a:t>
            </a:r>
          </a:p>
          <a:p>
            <a:pPr marL="457200" lvl="0" indent="-457200" algn="l" defTabSz="893346" eaLnBrk="1" fontAlgn="auto" hangingPunct="1">
              <a:spcBef>
                <a:spcPts val="0"/>
              </a:spcBef>
              <a:spcAft>
                <a:spcPts val="1200"/>
              </a:spcAft>
              <a:buFont typeface="Wingdings" panose="05000000000000000000" pitchFamily="2" charset="2"/>
              <a:buChar char="q"/>
            </a:pPr>
            <a:r>
              <a:rPr lang="en-GB" sz="2000" dirty="0">
                <a:solidFill>
                  <a:schemeClr val="tx1"/>
                </a:solidFill>
                <a:latin typeface="Calibri" panose="020F0502020204030204" pitchFamily="34" charset="0"/>
                <a:cs typeface="Calibri" panose="020F0502020204030204" pitchFamily="34" charset="0"/>
              </a:rPr>
              <a:t>Information Technology </a:t>
            </a:r>
            <a:r>
              <a:rPr lang="en-GB" sz="2000" dirty="0">
                <a:latin typeface="Calibri" panose="020F0502020204030204" pitchFamily="34" charset="0"/>
                <a:cs typeface="Calibri" panose="020F0502020204030204" pitchFamily="34" charset="0"/>
              </a:rPr>
              <a:t>– processing of information using strict, uniquely defined rules</a:t>
            </a:r>
          </a:p>
          <a:p>
            <a:pPr marL="457200" lvl="0" indent="-457200" algn="l" defTabSz="893346" eaLnBrk="1" fontAlgn="auto" hangingPunct="1">
              <a:spcBef>
                <a:spcPts val="0"/>
              </a:spcBef>
              <a:spcAft>
                <a:spcPts val="1200"/>
              </a:spcAft>
              <a:buFont typeface="Wingdings" panose="05000000000000000000" pitchFamily="2" charset="2"/>
              <a:buChar char="q"/>
            </a:pPr>
            <a:r>
              <a:rPr lang="en-GB" sz="2000" dirty="0">
                <a:solidFill>
                  <a:schemeClr val="tx1"/>
                </a:solidFill>
                <a:latin typeface="Calibri" panose="020F0502020204030204" pitchFamily="34" charset="0"/>
                <a:cs typeface="Calibri" panose="020F0502020204030204" pitchFamily="34" charset="0"/>
              </a:rPr>
              <a:t>Artificial Intelligence </a:t>
            </a:r>
            <a:r>
              <a:rPr lang="en-GB" sz="2000" dirty="0">
                <a:latin typeface="Calibri" panose="020F0502020204030204" pitchFamily="34" charset="0"/>
                <a:cs typeface="Calibri" panose="020F0502020204030204" pitchFamily="34" charset="0"/>
              </a:rPr>
              <a:t>– problem solving through learning using incomplete information, e.g. Alpha-Go, Assimo ($2.5M) or Pepper ($20K)</a:t>
            </a:r>
            <a:endParaRPr lang="en-GB" sz="2000" dirty="0">
              <a:solidFill>
                <a:srgbClr val="FF0000"/>
              </a:solidFill>
              <a:latin typeface="Calibri" panose="020F0502020204030204" pitchFamily="34" charset="0"/>
              <a:cs typeface="Calibri" panose="020F0502020204030204" pitchFamily="34" charset="0"/>
            </a:endParaRPr>
          </a:p>
          <a:p>
            <a:pPr marL="457200" indent="-457200" algn="l" defTabSz="893346" eaLnBrk="1" fontAlgn="auto" hangingPunct="1">
              <a:spcBef>
                <a:spcPts val="0"/>
              </a:spcBef>
              <a:spcAft>
                <a:spcPts val="1200"/>
              </a:spcAft>
              <a:buFont typeface="Wingdings" panose="05000000000000000000" pitchFamily="2" charset="2"/>
              <a:buChar char="q"/>
            </a:pPr>
            <a:r>
              <a:rPr lang="en-GB" sz="2000" dirty="0">
                <a:solidFill>
                  <a:schemeClr val="tx1"/>
                </a:solidFill>
                <a:latin typeface="Calibri" panose="020F0502020204030204" pitchFamily="34" charset="0"/>
                <a:cs typeface="Calibri" panose="020F0502020204030204" pitchFamily="34" charset="0"/>
              </a:rPr>
              <a:t>Immature Superintelligence </a:t>
            </a:r>
            <a:r>
              <a:rPr lang="en-GB" sz="2000" dirty="0">
                <a:latin typeface="Calibri" panose="020F0502020204030204" pitchFamily="34" charset="0"/>
                <a:cs typeface="Calibri" panose="020F0502020204030204" pitchFamily="34" charset="0"/>
              </a:rPr>
              <a:t>– Surpasses humans in a specific domain, passes Turing Test, but may behave unpredictably or incorrectly (2029!)</a:t>
            </a:r>
          </a:p>
          <a:p>
            <a:pPr marL="457200" indent="-457200" algn="l" defTabSz="893346" eaLnBrk="1" fontAlgn="auto" hangingPunct="1">
              <a:spcBef>
                <a:spcPts val="0"/>
              </a:spcBef>
              <a:spcAft>
                <a:spcPts val="1200"/>
              </a:spcAft>
              <a:buFont typeface="Wingdings" panose="05000000000000000000" pitchFamily="2" charset="2"/>
              <a:buChar char="q"/>
            </a:pPr>
            <a:r>
              <a:rPr lang="en-GB" sz="2000" dirty="0">
                <a:solidFill>
                  <a:schemeClr val="tx1"/>
                </a:solidFill>
                <a:latin typeface="Calibri" panose="020F0502020204030204" pitchFamily="34" charset="0"/>
                <a:cs typeface="Calibri" panose="020F0502020204030204" pitchFamily="34" charset="0"/>
              </a:rPr>
              <a:t>Superintelligence (Artificial General Intelligence) </a:t>
            </a:r>
            <a:r>
              <a:rPr lang="en-GB" sz="2000" dirty="0">
                <a:latin typeface="Calibri" panose="020F0502020204030204" pitchFamily="34" charset="0"/>
                <a:cs typeface="Calibri" panose="020F0502020204030204" pitchFamily="34" charset="0"/>
              </a:rPr>
              <a:t>– far exceeding human cognitive ability in any domain (2040-45)</a:t>
            </a:r>
          </a:p>
          <a:p>
            <a:pPr marL="457200" indent="-457200" algn="l" defTabSz="893346" eaLnBrk="1" fontAlgn="auto" hangingPunct="1">
              <a:spcBef>
                <a:spcPts val="0"/>
              </a:spcBef>
              <a:spcAft>
                <a:spcPts val="1200"/>
              </a:spcAft>
              <a:buFont typeface="Wingdings" panose="05000000000000000000" pitchFamily="2" charset="2"/>
              <a:buChar char="q"/>
            </a:pPr>
            <a:r>
              <a:rPr lang="en-GB" sz="2000" dirty="0">
                <a:solidFill>
                  <a:schemeClr val="tx1"/>
                </a:solidFill>
                <a:latin typeface="Calibri" panose="020F0502020204030204" pitchFamily="34" charset="0"/>
                <a:cs typeface="Calibri" panose="020F0502020204030204" pitchFamily="34" charset="0"/>
              </a:rPr>
              <a:t>Technological Singularity </a:t>
            </a:r>
            <a:r>
              <a:rPr lang="en-GB" sz="2000" dirty="0">
                <a:latin typeface="Calibri" panose="020F0502020204030204" pitchFamily="34" charset="0"/>
                <a:cs typeface="Calibri" panose="020F0502020204030204" pitchFamily="34" charset="0"/>
              </a:rPr>
              <a:t>– the runaway point when Superintelligence develops at an exponential pace  (beyond 2045)</a:t>
            </a:r>
          </a:p>
        </p:txBody>
      </p:sp>
      <p:sp>
        <p:nvSpPr>
          <p:cNvPr id="1048714" name="Text Box 6"/>
          <p:cNvSpPr txBox="1">
            <a:spLocks noChangeArrowheads="1"/>
          </p:cNvSpPr>
          <p:nvPr/>
        </p:nvSpPr>
        <p:spPr bwMode="auto">
          <a:xfrm>
            <a:off x="32023" y="0"/>
            <a:ext cx="9135194" cy="461665"/>
          </a:xfrm>
          <a:prstGeom prst="rect">
            <a:avLst/>
          </a:prstGeom>
          <a:solidFill>
            <a:srgbClr val="FFC000"/>
          </a:solidFill>
        </p:spPr>
        <p:txBody>
          <a:bodyPr wrap="square">
            <a:spAutoFit/>
          </a:bodyPr>
          <a:lstStyle>
            <a:defPPr>
              <a:defRPr lang="en-US"/>
            </a:defPPr>
            <a:lvl1pPr algn="ctr">
              <a:defRPr sz="2400" b="1">
                <a:solidFill>
                  <a:schemeClr val="bg1"/>
                </a:solidFill>
                <a:latin typeface="Calibri" panose="020F0502020204030204" pitchFamily="34" charset="0"/>
                <a:cs typeface="Calibri" panose="020F0502020204030204" pitchFamily="34" charset="0"/>
              </a:defRPr>
            </a:lvl1pPr>
          </a:lstStyle>
          <a:p>
            <a:pPr defTabSz="893346">
              <a:spcBef>
                <a:spcPct val="30000"/>
              </a:spcBef>
              <a:spcAft>
                <a:spcPct val="70000"/>
              </a:spcAft>
            </a:pPr>
            <a:r>
              <a:rPr lang="en-GB" dirty="0">
                <a:latin typeface="+mn-lt"/>
                <a:cs typeface="Arial" pitchFamily="34" charset="0"/>
              </a:rPr>
              <a:t>What is Intelligence, AI and Superintelligence?</a:t>
            </a:r>
          </a:p>
        </p:txBody>
      </p:sp>
      <p:pic>
        <p:nvPicPr>
          <p:cNvPr id="6" name="Picture 2" descr="D:\A Sustensis Websites\Images professional\_eswpic_00103.png">
            <a:extLst>
              <a:ext uri="{FF2B5EF4-FFF2-40B4-BE49-F238E27FC236}">
                <a16:creationId xmlns:a16="http://schemas.microsoft.com/office/drawing/2014/main" id="{992DE0A5-2D69-4193-9A81-DC09C70849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702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1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7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854907-7BAE-4A81-9791-F1D0CB8AAB8D}"/>
              </a:ext>
            </a:extLst>
          </p:cNvPr>
          <p:cNvSpPr/>
          <p:nvPr/>
        </p:nvSpPr>
        <p:spPr>
          <a:xfrm>
            <a:off x="103474" y="529912"/>
            <a:ext cx="8936868" cy="2946708"/>
          </a:xfrm>
          <a:prstGeom prst="rect">
            <a:avLst/>
          </a:prstGeom>
          <a:noFill/>
          <a:ln>
            <a:noFill/>
          </a:ln>
          <a:effectLst/>
        </p:spPr>
        <p:txBody>
          <a:bodyPr wrap="square" lIns="90233" tIns="44325" rIns="90233" bIns="44325">
            <a:spAutoFit/>
          </a:bodyPr>
          <a:lstStyle/>
          <a:p>
            <a:pPr marL="457200" indent="-457200" defTabSz="893346">
              <a:spcBef>
                <a:spcPts val="500"/>
              </a:spcBef>
              <a:spcAft>
                <a:spcPts val="2000"/>
              </a:spcAft>
              <a:buFont typeface="Wingdings" panose="05000000000000000000" pitchFamily="2" charset="2"/>
              <a:buChar char="q"/>
            </a:pPr>
            <a:r>
              <a:rPr lang="en-GB" sz="2400" b="1" dirty="0">
                <a:solidFill>
                  <a:schemeClr val="bg1"/>
                </a:solidFill>
                <a:latin typeface="Calibri" panose="020F0502020204030204" pitchFamily="34" charset="0"/>
                <a:cs typeface="Calibri" panose="020F0502020204030204" pitchFamily="34" charset="0"/>
              </a:rPr>
              <a:t>How many Superintelligences?  Initially many – competing in a cyber war. But ultimately just one – local agents in a networked system like the Internet web </a:t>
            </a:r>
          </a:p>
          <a:p>
            <a:pPr marL="457200" indent="-457200" defTabSz="893346">
              <a:spcBef>
                <a:spcPts val="500"/>
              </a:spcBef>
              <a:spcAft>
                <a:spcPts val="2000"/>
              </a:spcAft>
              <a:buFont typeface="Wingdings" panose="05000000000000000000" pitchFamily="2" charset="2"/>
              <a:buChar char="q"/>
            </a:pPr>
            <a:r>
              <a:rPr lang="en-GB" sz="2400" b="1" dirty="0">
                <a:solidFill>
                  <a:schemeClr val="bg1"/>
                </a:solidFill>
                <a:latin typeface="Calibri" panose="020F0502020204030204" pitchFamily="34" charset="0"/>
                <a:cs typeface="Calibri" panose="020F0502020204030204" pitchFamily="34" charset="0"/>
              </a:rPr>
              <a:t>Hardware? Distributed processors (Google – over 1M computers)</a:t>
            </a:r>
          </a:p>
          <a:p>
            <a:pPr marL="457200" indent="-457200" defTabSz="893346">
              <a:spcBef>
                <a:spcPts val="500"/>
              </a:spcBef>
              <a:spcAft>
                <a:spcPts val="2000"/>
              </a:spcAft>
              <a:buFont typeface="Wingdings" panose="05000000000000000000" pitchFamily="2" charset="2"/>
              <a:buChar char="q"/>
            </a:pPr>
            <a:r>
              <a:rPr lang="en-GB" sz="2400" b="1" dirty="0">
                <a:solidFill>
                  <a:schemeClr val="bg1"/>
                </a:solidFill>
                <a:latin typeface="Calibri" panose="020F0502020204030204" pitchFamily="34" charset="0"/>
                <a:cs typeface="Calibri" panose="020F0502020204030204" pitchFamily="34" charset="0"/>
              </a:rPr>
              <a:t>Form? Local networked computers quite often in a human form, indistinguishable from humans</a:t>
            </a:r>
          </a:p>
        </p:txBody>
      </p:sp>
      <p:grpSp>
        <p:nvGrpSpPr>
          <p:cNvPr id="4" name="Group 3">
            <a:extLst>
              <a:ext uri="{FF2B5EF4-FFF2-40B4-BE49-F238E27FC236}">
                <a16:creationId xmlns:a16="http://schemas.microsoft.com/office/drawing/2014/main" id="{F5CFEB82-7AE4-4B4A-AAE4-F0EBCA71E40D}"/>
              </a:ext>
            </a:extLst>
          </p:cNvPr>
          <p:cNvGrpSpPr/>
          <p:nvPr/>
        </p:nvGrpSpPr>
        <p:grpSpPr>
          <a:xfrm>
            <a:off x="36984" y="3583862"/>
            <a:ext cx="2734816" cy="2286863"/>
            <a:chOff x="36984" y="3583862"/>
            <a:chExt cx="2734816" cy="2286863"/>
          </a:xfrm>
        </p:grpSpPr>
        <p:pic>
          <p:nvPicPr>
            <p:cNvPr id="34818" name="Picture 2" descr="Image result for best AI robots">
              <a:extLst>
                <a:ext uri="{FF2B5EF4-FFF2-40B4-BE49-F238E27FC236}">
                  <a16:creationId xmlns:a16="http://schemas.microsoft.com/office/drawing/2014/main" id="{1D03C4BB-F2A2-48D5-A367-08AF3D978E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83862"/>
              <a:ext cx="1944216" cy="17775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4822826-B5F1-45C0-B406-68AB0D67BE5D}"/>
                </a:ext>
              </a:extLst>
            </p:cNvPr>
            <p:cNvSpPr/>
            <p:nvPr/>
          </p:nvSpPr>
          <p:spPr>
            <a:xfrm>
              <a:off x="36984" y="5445224"/>
              <a:ext cx="2734816" cy="425501"/>
            </a:xfrm>
            <a:prstGeom prst="rect">
              <a:avLst/>
            </a:prstGeom>
          </p:spPr>
          <p:txBody>
            <a:bodyPr wrap="square">
              <a:spAutoFit/>
            </a:bodyPr>
            <a:lstStyle/>
            <a:p>
              <a:pPr algn="ctr">
                <a:lnSpc>
                  <a:spcPct val="115000"/>
                </a:lnSpc>
                <a:spcAft>
                  <a:spcPts val="0"/>
                </a:spcAft>
              </a:pPr>
              <a:r>
                <a:rPr lang="en-GB" sz="2000" b="1" dirty="0">
                  <a:solidFill>
                    <a:schemeClr val="bg1"/>
                  </a:solidFill>
                  <a:latin typeface="Calibri" panose="020F0502020204030204" pitchFamily="34" charset="0"/>
                  <a:ea typeface="SimSun" panose="02010600030101010101" pitchFamily="2" charset="-122"/>
                  <a:cs typeface="Calibri" panose="020F0502020204030204" pitchFamily="34" charset="0"/>
                </a:rPr>
                <a:t>Sophia: Most intelligent</a:t>
              </a:r>
              <a:endParaRPr lang="en-GB"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943CD698-E496-460A-A226-5596617F6794}"/>
              </a:ext>
            </a:extLst>
          </p:cNvPr>
          <p:cNvGrpSpPr/>
          <p:nvPr/>
        </p:nvGrpSpPr>
        <p:grpSpPr>
          <a:xfrm>
            <a:off x="5747688" y="3572743"/>
            <a:ext cx="3371081" cy="2279334"/>
            <a:chOff x="5747688" y="3572743"/>
            <a:chExt cx="3371081" cy="2279334"/>
          </a:xfrm>
        </p:grpSpPr>
        <p:pic>
          <p:nvPicPr>
            <p:cNvPr id="5" name="Picture 4">
              <a:extLst>
                <a:ext uri="{FF2B5EF4-FFF2-40B4-BE49-F238E27FC236}">
                  <a16:creationId xmlns:a16="http://schemas.microsoft.com/office/drawing/2014/main" id="{42480906-7D4A-4DF1-A562-C98015036A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3572743"/>
              <a:ext cx="2829074" cy="1872481"/>
            </a:xfrm>
            <a:prstGeom prst="rect">
              <a:avLst/>
            </a:prstGeom>
          </p:spPr>
        </p:pic>
        <p:sp>
          <p:nvSpPr>
            <p:cNvPr id="11" name="Rectangle 10">
              <a:extLst>
                <a:ext uri="{FF2B5EF4-FFF2-40B4-BE49-F238E27FC236}">
                  <a16:creationId xmlns:a16="http://schemas.microsoft.com/office/drawing/2014/main" id="{8E497973-91B8-4C0F-BC33-73F70A182A45}"/>
                </a:ext>
              </a:extLst>
            </p:cNvPr>
            <p:cNvSpPr/>
            <p:nvPr/>
          </p:nvSpPr>
          <p:spPr>
            <a:xfrm>
              <a:off x="5747688" y="5426576"/>
              <a:ext cx="3371081" cy="425501"/>
            </a:xfrm>
            <a:prstGeom prst="rect">
              <a:avLst/>
            </a:prstGeom>
          </p:spPr>
          <p:txBody>
            <a:bodyPr wrap="square">
              <a:spAutoFit/>
            </a:bodyPr>
            <a:lstStyle/>
            <a:p>
              <a:pPr algn="ctr">
                <a:lnSpc>
                  <a:spcPct val="115000"/>
                </a:lnSpc>
                <a:spcAft>
                  <a:spcPts val="0"/>
                </a:spcAft>
              </a:pPr>
              <a:r>
                <a:rPr lang="en-GB" sz="2000" b="1" dirty="0">
                  <a:solidFill>
                    <a:schemeClr val="bg1"/>
                  </a:solidFill>
                  <a:latin typeface="Calibri" panose="020F0502020204030204" pitchFamily="34" charset="0"/>
                  <a:ea typeface="SimSun" panose="02010600030101010101" pitchFamily="2" charset="-122"/>
                  <a:cs typeface="Calibri" panose="020F0502020204030204" pitchFamily="34" charset="0"/>
                </a:rPr>
                <a:t>Mark 1: Best facial expression</a:t>
              </a:r>
              <a:endParaRPr lang="en-GB"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grpSp>
      <p:sp>
        <p:nvSpPr>
          <p:cNvPr id="12" name="Rectangle 11">
            <a:extLst>
              <a:ext uri="{FF2B5EF4-FFF2-40B4-BE49-F238E27FC236}">
                <a16:creationId xmlns:a16="http://schemas.microsoft.com/office/drawing/2014/main" id="{CCEAC027-1E4B-4DCD-9E39-20DD01FE7219}"/>
              </a:ext>
            </a:extLst>
          </p:cNvPr>
          <p:cNvSpPr/>
          <p:nvPr/>
        </p:nvSpPr>
        <p:spPr>
          <a:xfrm>
            <a:off x="2411760" y="5852077"/>
            <a:ext cx="3888432" cy="425501"/>
          </a:xfrm>
          <a:prstGeom prst="rect">
            <a:avLst/>
          </a:prstGeom>
        </p:spPr>
        <p:txBody>
          <a:bodyPr wrap="square">
            <a:spAutoFit/>
          </a:bodyPr>
          <a:lstStyle/>
          <a:p>
            <a:pPr algn="ctr">
              <a:lnSpc>
                <a:spcPct val="115000"/>
              </a:lnSpc>
              <a:spcAft>
                <a:spcPts val="0"/>
              </a:spcAft>
            </a:pPr>
            <a:r>
              <a:rPr lang="en-GB" sz="2000" b="1" dirty="0">
                <a:solidFill>
                  <a:schemeClr val="bg1"/>
                </a:solidFill>
                <a:latin typeface="Calibri" panose="020F0502020204030204" pitchFamily="34" charset="0"/>
                <a:ea typeface="SimSun" panose="02010600030101010101" pitchFamily="2" charset="-122"/>
                <a:cs typeface="Calibri" panose="020F0502020204030204" pitchFamily="34" charset="0"/>
              </a:rPr>
              <a:t>And then you have Alexa…</a:t>
            </a:r>
            <a:endParaRPr lang="en-GB"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grpSp>
        <p:nvGrpSpPr>
          <p:cNvPr id="6" name="Group 5">
            <a:extLst>
              <a:ext uri="{FF2B5EF4-FFF2-40B4-BE49-F238E27FC236}">
                <a16:creationId xmlns:a16="http://schemas.microsoft.com/office/drawing/2014/main" id="{0B3C32C3-D9A2-4C68-95AA-CD3D6F00625C}"/>
              </a:ext>
            </a:extLst>
          </p:cNvPr>
          <p:cNvGrpSpPr/>
          <p:nvPr/>
        </p:nvGrpSpPr>
        <p:grpSpPr>
          <a:xfrm>
            <a:off x="2677543" y="3578857"/>
            <a:ext cx="2983182" cy="2291868"/>
            <a:chOff x="2677543" y="3578857"/>
            <a:chExt cx="2983182" cy="2291868"/>
          </a:xfrm>
        </p:grpSpPr>
        <p:sp>
          <p:nvSpPr>
            <p:cNvPr id="8" name="Rectangle 7">
              <a:extLst>
                <a:ext uri="{FF2B5EF4-FFF2-40B4-BE49-F238E27FC236}">
                  <a16:creationId xmlns:a16="http://schemas.microsoft.com/office/drawing/2014/main" id="{36DE5EDE-41C5-47D7-8676-FD8D9E9D91C3}"/>
                </a:ext>
              </a:extLst>
            </p:cNvPr>
            <p:cNvSpPr/>
            <p:nvPr/>
          </p:nvSpPr>
          <p:spPr>
            <a:xfrm>
              <a:off x="2677543" y="5445224"/>
              <a:ext cx="2829073" cy="425501"/>
            </a:xfrm>
            <a:prstGeom prst="rect">
              <a:avLst/>
            </a:prstGeom>
          </p:spPr>
          <p:txBody>
            <a:bodyPr wrap="square">
              <a:spAutoFit/>
            </a:bodyPr>
            <a:lstStyle/>
            <a:p>
              <a:pPr algn="ctr">
                <a:lnSpc>
                  <a:spcPct val="115000"/>
                </a:lnSpc>
                <a:spcAft>
                  <a:spcPts val="0"/>
                </a:spcAft>
              </a:pPr>
              <a:r>
                <a:rPr lang="en-GB" sz="2000" b="1" dirty="0">
                  <a:solidFill>
                    <a:schemeClr val="bg1"/>
                  </a:solidFill>
                </a:rPr>
                <a:t>Jia-Jia: </a:t>
              </a:r>
              <a:r>
                <a:rPr lang="en-GB" sz="2000" b="1" dirty="0">
                  <a:solidFill>
                    <a:schemeClr val="bg1"/>
                  </a:solidFill>
                  <a:latin typeface="Calibri" panose="020F0502020204030204" pitchFamily="34" charset="0"/>
                  <a:ea typeface="SimSun" panose="02010600030101010101" pitchFamily="2" charset="-122"/>
                  <a:cs typeface="Calibri" panose="020F0502020204030204" pitchFamily="34" charset="0"/>
                </a:rPr>
                <a:t>Most human-like</a:t>
              </a:r>
              <a:endParaRPr lang="en-GB"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9" name="Picture 8">
              <a:extLst>
                <a:ext uri="{FF2B5EF4-FFF2-40B4-BE49-F238E27FC236}">
                  <a16:creationId xmlns:a16="http://schemas.microsoft.com/office/drawing/2014/main" id="{7E195AEB-14F7-4F6D-B05F-2F164C6D47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1652" y="3578857"/>
              <a:ext cx="2829073" cy="1840003"/>
            </a:xfrm>
            <a:prstGeom prst="rect">
              <a:avLst/>
            </a:prstGeom>
          </p:spPr>
        </p:pic>
      </p:grpSp>
      <p:sp>
        <p:nvSpPr>
          <p:cNvPr id="10" name="Rectangle 9">
            <a:extLst>
              <a:ext uri="{FF2B5EF4-FFF2-40B4-BE49-F238E27FC236}">
                <a16:creationId xmlns:a16="http://schemas.microsoft.com/office/drawing/2014/main" id="{50F09EF3-B8A3-46A5-8D43-3E39E18999D1}"/>
              </a:ext>
            </a:extLst>
          </p:cNvPr>
          <p:cNvSpPr/>
          <p:nvPr/>
        </p:nvSpPr>
        <p:spPr>
          <a:xfrm>
            <a:off x="1187440" y="6364473"/>
            <a:ext cx="6768936" cy="369332"/>
          </a:xfrm>
          <a:prstGeom prst="rect">
            <a:avLst/>
          </a:prstGeom>
          <a:solidFill>
            <a:schemeClr val="tx1"/>
          </a:solidFill>
        </p:spPr>
        <p:txBody>
          <a:bodyPr wrap="square">
            <a:spAutoFit/>
          </a:bodyPr>
          <a:lstStyle/>
          <a:p>
            <a:pPr defTabSz="893346">
              <a:spcBef>
                <a:spcPts val="500"/>
              </a:spcBef>
              <a:spcAft>
                <a:spcPts val="2000"/>
              </a:spcAft>
            </a:pPr>
            <a:r>
              <a:rPr lang="en-GB" b="1" dirty="0">
                <a:solidFill>
                  <a:srgbClr val="FF0000"/>
                </a:solidFill>
              </a:rPr>
              <a:t>But isn’t Superintelligence – another existential risk for Humanity?</a:t>
            </a:r>
          </a:p>
        </p:txBody>
      </p:sp>
      <p:sp>
        <p:nvSpPr>
          <p:cNvPr id="2" name="Rectangle 1">
            <a:extLst>
              <a:ext uri="{FF2B5EF4-FFF2-40B4-BE49-F238E27FC236}">
                <a16:creationId xmlns:a16="http://schemas.microsoft.com/office/drawing/2014/main" id="{42254842-D96F-4DE6-BD35-C4913C497F2D}"/>
              </a:ext>
            </a:extLst>
          </p:cNvPr>
          <p:cNvSpPr/>
          <p:nvPr/>
        </p:nvSpPr>
        <p:spPr>
          <a:xfrm>
            <a:off x="1556622" y="41883"/>
            <a:ext cx="5126020" cy="461665"/>
          </a:xfrm>
          <a:prstGeom prst="rect">
            <a:avLst/>
          </a:prstGeom>
        </p:spPr>
        <p:txBody>
          <a:bodyPr wrap="none">
            <a:spAutoFit/>
          </a:bodyPr>
          <a:lstStyle/>
          <a:p>
            <a:pPr lvl="0" algn="ctr" defTabSz="893346">
              <a:spcBef>
                <a:spcPct val="30000"/>
              </a:spcBef>
              <a:spcAft>
                <a:spcPct val="70000"/>
              </a:spcAft>
              <a:defRPr/>
            </a:pPr>
            <a:r>
              <a:rPr lang="en-GB" sz="2400" b="1" dirty="0">
                <a:cs typeface="Arial" pitchFamily="34" charset="0"/>
              </a:rPr>
              <a:t>What will Superintelligence look like?</a:t>
            </a:r>
          </a:p>
        </p:txBody>
      </p:sp>
      <p:pic>
        <p:nvPicPr>
          <p:cNvPr id="15" name="Picture 2" descr="D:\A Sustensis Websites\Images professional\_eswpic_00103.png">
            <a:extLst>
              <a:ext uri="{FF2B5EF4-FFF2-40B4-BE49-F238E27FC236}">
                <a16:creationId xmlns:a16="http://schemas.microsoft.com/office/drawing/2014/main" id="{8EA66A65-9BF6-4148-BB29-122B261C21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131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870">
                                          <p:stCondLst>
                                            <p:cond delay="0"/>
                                          </p:stCondLst>
                                        </p:cTn>
                                        <p:tgtEl>
                                          <p:spTgt spid="10"/>
                                        </p:tgtEl>
                                      </p:cBhvr>
                                    </p:animEffect>
                                    <p:anim calcmode="lin" valueType="num">
                                      <p:cBhvr>
                                        <p:cTn id="45" dur="2733"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99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996" tmFilter="0, 0; 0.125,0.2665; 0.25,0.4; 0.375,0.465; 0.5,0.5;  0.625,0.535; 0.75,0.6; 0.875,0.7335; 1,1">
                                          <p:stCondLst>
                                            <p:cond delay="996"/>
                                          </p:stCondLst>
                                        </p:cTn>
                                        <p:tgtEl>
                                          <p:spTgt spid="10"/>
                                        </p:tgtEl>
                                        <p:attrNameLst>
                                          <p:attrName>ppt_y</p:attrName>
                                        </p:attrNameLst>
                                      </p:cBhvr>
                                      <p:tavLst>
                                        <p:tav tm="0" fmla="#ppt_y-sin(pi*$)/9">
                                          <p:val>
                                            <p:fltVal val="0"/>
                                          </p:val>
                                        </p:tav>
                                        <p:tav tm="100000">
                                          <p:val>
                                            <p:fltVal val="1"/>
                                          </p:val>
                                        </p:tav>
                                      </p:tavLst>
                                    </p:anim>
                                    <p:anim calcmode="lin" valueType="num">
                                      <p:cBhvr>
                                        <p:cTn id="48" dur="498" tmFilter="0, 0; 0.125,0.2665; 0.25,0.4; 0.375,0.465; 0.5,0.5;  0.625,0.535; 0.75,0.6; 0.875,0.7335; 1,1">
                                          <p:stCondLst>
                                            <p:cond delay="1986"/>
                                          </p:stCondLst>
                                        </p:cTn>
                                        <p:tgtEl>
                                          <p:spTgt spid="10"/>
                                        </p:tgtEl>
                                        <p:attrNameLst>
                                          <p:attrName>ppt_y</p:attrName>
                                        </p:attrNameLst>
                                      </p:cBhvr>
                                      <p:tavLst>
                                        <p:tav tm="0" fmla="#ppt_y-sin(pi*$)/27">
                                          <p:val>
                                            <p:fltVal val="0"/>
                                          </p:val>
                                        </p:tav>
                                        <p:tav tm="100000">
                                          <p:val>
                                            <p:fltVal val="1"/>
                                          </p:val>
                                        </p:tav>
                                      </p:tavLst>
                                    </p:anim>
                                    <p:anim calcmode="lin" valueType="num">
                                      <p:cBhvr>
                                        <p:cTn id="49" dur="246" tmFilter="0, 0; 0.125,0.2665; 0.25,0.4; 0.375,0.465; 0.5,0.5;  0.625,0.535; 0.75,0.6; 0.875,0.7335; 1,1">
                                          <p:stCondLst>
                                            <p:cond delay="2484"/>
                                          </p:stCondLst>
                                        </p:cTn>
                                        <p:tgtEl>
                                          <p:spTgt spid="10"/>
                                        </p:tgtEl>
                                        <p:attrNameLst>
                                          <p:attrName>ppt_y</p:attrName>
                                        </p:attrNameLst>
                                      </p:cBhvr>
                                      <p:tavLst>
                                        <p:tav tm="0" fmla="#ppt_y-sin(pi*$)/81">
                                          <p:val>
                                            <p:fltVal val="0"/>
                                          </p:val>
                                        </p:tav>
                                        <p:tav tm="100000">
                                          <p:val>
                                            <p:fltVal val="1"/>
                                          </p:val>
                                        </p:tav>
                                      </p:tavLst>
                                    </p:anim>
                                    <p:animScale>
                                      <p:cBhvr>
                                        <p:cTn id="50" dur="39">
                                          <p:stCondLst>
                                            <p:cond delay="975"/>
                                          </p:stCondLst>
                                        </p:cTn>
                                        <p:tgtEl>
                                          <p:spTgt spid="10"/>
                                        </p:tgtEl>
                                      </p:cBhvr>
                                      <p:to x="100000" y="60000"/>
                                    </p:animScale>
                                    <p:animScale>
                                      <p:cBhvr>
                                        <p:cTn id="51" dur="249" decel="50000">
                                          <p:stCondLst>
                                            <p:cond delay="1014"/>
                                          </p:stCondLst>
                                        </p:cTn>
                                        <p:tgtEl>
                                          <p:spTgt spid="10"/>
                                        </p:tgtEl>
                                      </p:cBhvr>
                                      <p:to x="100000" y="100000"/>
                                    </p:animScale>
                                    <p:animScale>
                                      <p:cBhvr>
                                        <p:cTn id="52" dur="39">
                                          <p:stCondLst>
                                            <p:cond delay="1968"/>
                                          </p:stCondLst>
                                        </p:cTn>
                                        <p:tgtEl>
                                          <p:spTgt spid="10"/>
                                        </p:tgtEl>
                                      </p:cBhvr>
                                      <p:to x="100000" y="80000"/>
                                    </p:animScale>
                                    <p:animScale>
                                      <p:cBhvr>
                                        <p:cTn id="53" dur="249" decel="50000">
                                          <p:stCondLst>
                                            <p:cond delay="2007"/>
                                          </p:stCondLst>
                                        </p:cTn>
                                        <p:tgtEl>
                                          <p:spTgt spid="10"/>
                                        </p:tgtEl>
                                      </p:cBhvr>
                                      <p:to x="100000" y="100000"/>
                                    </p:animScale>
                                    <p:animScale>
                                      <p:cBhvr>
                                        <p:cTn id="54" dur="39">
                                          <p:stCondLst>
                                            <p:cond delay="2463"/>
                                          </p:stCondLst>
                                        </p:cTn>
                                        <p:tgtEl>
                                          <p:spTgt spid="10"/>
                                        </p:tgtEl>
                                      </p:cBhvr>
                                      <p:to x="100000" y="90000"/>
                                    </p:animScale>
                                    <p:animScale>
                                      <p:cBhvr>
                                        <p:cTn id="55" dur="249" decel="50000">
                                          <p:stCondLst>
                                            <p:cond delay="2502"/>
                                          </p:stCondLst>
                                        </p:cTn>
                                        <p:tgtEl>
                                          <p:spTgt spid="10"/>
                                        </p:tgtEl>
                                      </p:cBhvr>
                                      <p:to x="100000" y="100000"/>
                                    </p:animScale>
                                    <p:animScale>
                                      <p:cBhvr>
                                        <p:cTn id="56" dur="39">
                                          <p:stCondLst>
                                            <p:cond delay="2712"/>
                                          </p:stCondLst>
                                        </p:cTn>
                                        <p:tgtEl>
                                          <p:spTgt spid="10"/>
                                        </p:tgtEl>
                                      </p:cBhvr>
                                      <p:to x="100000" y="95000"/>
                                    </p:animScale>
                                    <p:animScale>
                                      <p:cBhvr>
                                        <p:cTn id="57" dur="249" decel="50000">
                                          <p:stCondLst>
                                            <p:cond delay="2751"/>
                                          </p:stCondLst>
                                        </p:cTn>
                                        <p:tgtEl>
                                          <p:spTgt spid="10"/>
                                        </p:tgtEl>
                                      </p:cBhvr>
                                      <p:to x="100000" y="100000"/>
                                    </p:animScale>
                                  </p:childTnLst>
                                  <p:subTnLst>
                                    <p:audio>
                                      <p:cMediaNode>
                                        <p:cTn display="0" masterRel="sameClick">
                                          <p:stCondLst>
                                            <p:cond evt="begin" delay="0">
                                              <p:tn val="42"/>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ext Box 6"/>
          <p:cNvSpPr txBox="1">
            <a:spLocks noChangeArrowheads="1"/>
          </p:cNvSpPr>
          <p:nvPr/>
        </p:nvSpPr>
        <p:spPr bwMode="auto">
          <a:xfrm>
            <a:off x="-36512" y="449517"/>
            <a:ext cx="9180512" cy="4249629"/>
          </a:xfrm>
          <a:prstGeom prst="rect">
            <a:avLst/>
          </a:prstGeom>
          <a:noFill/>
          <a:ln>
            <a:noFill/>
          </a:ln>
          <a:effectLst/>
        </p:spPr>
        <p:txBody>
          <a:bodyPr wrap="square" lIns="90233" tIns="44325" rIns="90233" bIns="44325">
            <a:spAutoFit/>
          </a:bodyPr>
          <a:lstStyle>
            <a:defPPr>
              <a:defRPr lang="en-US"/>
            </a:defPPr>
            <a:lvl1pPr algn="ctr" defTabSz="759835" eaLnBrk="0" fontAlgn="base" hangingPunct="0">
              <a:spcBef>
                <a:spcPct val="0"/>
              </a:spcBef>
              <a:spcAft>
                <a:spcPct val="0"/>
              </a:spcAft>
              <a:defRPr b="1">
                <a:solidFill>
                  <a:srgbClr val="FFFF00"/>
                </a:solidFill>
                <a:latin typeface="Arial" charset="0"/>
              </a:defRPr>
            </a:lvl1pPr>
          </a:lstStyle>
          <a:p>
            <a:r>
              <a:rPr lang="en-GB" dirty="0"/>
              <a:t> </a:t>
            </a:r>
          </a:p>
          <a:p>
            <a:pPr marL="457200" indent="-457200" algn="l" defTabSz="893346" eaLnBrk="1" fontAlgn="auto" hangingPunct="1">
              <a:spcBef>
                <a:spcPts val="500"/>
              </a:spcBef>
              <a:spcAft>
                <a:spcPts val="2000"/>
              </a:spcAft>
              <a:buFont typeface="Wingdings" panose="05000000000000000000" pitchFamily="2" charset="2"/>
              <a:buChar char="q"/>
            </a:pPr>
            <a:r>
              <a:rPr lang="en-GB" sz="2400" dirty="0"/>
              <a:t>Preventing humans from using resources</a:t>
            </a:r>
          </a:p>
          <a:p>
            <a:pPr marL="457200" indent="-457200" algn="l" defTabSz="893346" eaLnBrk="1" fontAlgn="auto" hangingPunct="1">
              <a:spcBef>
                <a:spcPts val="500"/>
              </a:spcBef>
              <a:spcAft>
                <a:spcPts val="2000"/>
              </a:spcAft>
              <a:buFont typeface="Wingdings" panose="05000000000000000000" pitchFamily="2" charset="2"/>
              <a:buChar char="q"/>
            </a:pPr>
            <a:r>
              <a:rPr lang="en-GB" sz="2400" dirty="0"/>
              <a:t>Subversion of governmental and private organizations</a:t>
            </a:r>
          </a:p>
          <a:p>
            <a:pPr marL="457200" indent="-457200" algn="l" defTabSz="893346" eaLnBrk="1" fontAlgn="auto" hangingPunct="1">
              <a:spcBef>
                <a:spcPts val="500"/>
              </a:spcBef>
              <a:spcAft>
                <a:spcPts val="2000"/>
              </a:spcAft>
              <a:buFont typeface="Wingdings" panose="05000000000000000000" pitchFamily="2" charset="2"/>
              <a:buChar char="q"/>
            </a:pPr>
            <a:r>
              <a:rPr lang="en-GB" sz="2400" dirty="0"/>
              <a:t>Constructing a total surveillance state</a:t>
            </a:r>
          </a:p>
          <a:p>
            <a:pPr marL="457200" indent="-457200" algn="l" defTabSz="893346" eaLnBrk="1" fontAlgn="auto" hangingPunct="1">
              <a:spcBef>
                <a:spcPts val="500"/>
              </a:spcBef>
              <a:spcAft>
                <a:spcPts val="2000"/>
              </a:spcAft>
              <a:buFont typeface="Wingdings" panose="05000000000000000000" pitchFamily="2" charset="2"/>
              <a:buChar char="q"/>
            </a:pPr>
            <a:r>
              <a:rPr lang="en-GB" sz="2400" dirty="0"/>
              <a:t>Total restriction of freedom of movement</a:t>
            </a:r>
          </a:p>
          <a:p>
            <a:pPr marL="457200" indent="-457200" algn="l" defTabSz="893346" eaLnBrk="1" fontAlgn="auto" hangingPunct="1">
              <a:spcBef>
                <a:spcPts val="500"/>
              </a:spcBef>
              <a:spcAft>
                <a:spcPts val="2000"/>
              </a:spcAft>
              <a:buFont typeface="Wingdings" panose="05000000000000000000" pitchFamily="2" charset="2"/>
              <a:buChar char="q"/>
            </a:pPr>
            <a:r>
              <a:rPr lang="en-GB" sz="2400" dirty="0"/>
              <a:t>Abusing and torturing humans</a:t>
            </a:r>
          </a:p>
          <a:p>
            <a:pPr marL="457200" indent="-457200" algn="l" defTabSz="893346" eaLnBrk="1" fontAlgn="auto" hangingPunct="1">
              <a:spcBef>
                <a:spcPts val="500"/>
              </a:spcBef>
              <a:spcAft>
                <a:spcPts val="2000"/>
              </a:spcAft>
              <a:buFont typeface="Wingdings" panose="05000000000000000000" pitchFamily="2" charset="2"/>
              <a:buChar char="q"/>
            </a:pPr>
            <a:r>
              <a:rPr lang="en-GB" sz="2400" dirty="0"/>
              <a:t>Eliminating human species by indifferent or violent action</a:t>
            </a:r>
            <a:r>
              <a:rPr lang="en-GB" dirty="0"/>
              <a:t> </a:t>
            </a:r>
          </a:p>
        </p:txBody>
      </p:sp>
      <p:sp>
        <p:nvSpPr>
          <p:cNvPr id="1048714" name="Text Box 6"/>
          <p:cNvSpPr txBox="1">
            <a:spLocks noChangeArrowheads="1"/>
          </p:cNvSpPr>
          <p:nvPr/>
        </p:nvSpPr>
        <p:spPr bwMode="auto">
          <a:xfrm>
            <a:off x="32023" y="0"/>
            <a:ext cx="9135194" cy="461665"/>
          </a:xfrm>
          <a:prstGeom prst="rect">
            <a:avLst/>
          </a:prstGeom>
          <a:solidFill>
            <a:srgbClr val="FFC000"/>
          </a:solidFill>
        </p:spPr>
        <p:txBody>
          <a:bodyPr wrap="square">
            <a:spAutoFit/>
          </a:bodyPr>
          <a:lstStyle>
            <a:defPPr>
              <a:defRPr lang="en-US"/>
            </a:defPPr>
            <a:lvl1pPr algn="ctr">
              <a:defRPr sz="2400" b="1">
                <a:solidFill>
                  <a:schemeClr val="bg1"/>
                </a:solidFill>
                <a:latin typeface="Calibri" panose="020F0502020204030204" pitchFamily="34" charset="0"/>
                <a:cs typeface="Calibri" panose="020F0502020204030204" pitchFamily="34" charset="0"/>
              </a:defRPr>
            </a:lvl1pPr>
          </a:lstStyle>
          <a:p>
            <a:pPr defTabSz="893346">
              <a:spcBef>
                <a:spcPts val="500"/>
              </a:spcBef>
              <a:spcAft>
                <a:spcPts val="2000"/>
              </a:spcAft>
            </a:pPr>
            <a:r>
              <a:rPr lang="en-GB" dirty="0"/>
              <a:t>What harm can an unfriendly Superintelligence do to us?</a:t>
            </a:r>
          </a:p>
        </p:txBody>
      </p:sp>
      <p:pic>
        <p:nvPicPr>
          <p:cNvPr id="4" name="Picture 2" descr="D:\A Sustensis Websites\Images professional\_eswpic_00103.png">
            <a:extLst>
              <a:ext uri="{FF2B5EF4-FFF2-40B4-BE49-F238E27FC236}">
                <a16:creationId xmlns:a16="http://schemas.microsoft.com/office/drawing/2014/main" id="{3E26E89B-D8DC-42D2-9E47-EA8DD388EA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4876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0" name="Rectangle 8"/>
          <p:cNvSpPr/>
          <p:nvPr/>
        </p:nvSpPr>
        <p:spPr>
          <a:xfrm>
            <a:off x="19050" y="28501"/>
            <a:ext cx="9143999" cy="461665"/>
          </a:xfrm>
          <a:prstGeom prst="rect">
            <a:avLst/>
          </a:prstGeom>
          <a:solidFill>
            <a:srgbClr val="FFC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is the compound  existential risk for Humanity by 2100?</a:t>
            </a:r>
          </a:p>
        </p:txBody>
      </p:sp>
      <p:sp>
        <p:nvSpPr>
          <p:cNvPr id="2" name="TextBox 1"/>
          <p:cNvSpPr txBox="1"/>
          <p:nvPr/>
        </p:nvSpPr>
        <p:spPr>
          <a:xfrm>
            <a:off x="211564" y="1844824"/>
            <a:ext cx="8720871" cy="2251065"/>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The Future of Humanity Institute estimates the overall existential risk of human extinction at </a:t>
            </a:r>
            <a:r>
              <a:rPr kumimoji="0" lang="en-GB"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20%</a:t>
            </a:r>
            <a:r>
              <a:rPr kumimoji="0" lang="en-GB" sz="24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by 2100</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But there are scientists like prof. Martin Rees who calculate the overall risk at </a:t>
            </a:r>
            <a:r>
              <a:rPr kumimoji="0" lang="en-GB"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50% </a:t>
            </a:r>
            <a:r>
              <a:rPr kumimoji="0" lang="en-GB" sz="24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in 2050</a:t>
            </a:r>
          </a:p>
        </p:txBody>
      </p:sp>
      <p:pic>
        <p:nvPicPr>
          <p:cNvPr id="4" name="Picture 2" descr="D:\A Sustensis Websites\Images professional\_eswpic_00103.png">
            <a:extLst>
              <a:ext uri="{FF2B5EF4-FFF2-40B4-BE49-F238E27FC236}">
                <a16:creationId xmlns:a16="http://schemas.microsoft.com/office/drawing/2014/main" id="{FD9D98F9-4DE6-4842-A045-2F4084C1DA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2765" y="6622501"/>
            <a:ext cx="221710" cy="225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3.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4.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5.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fillRect/>
          </a:stretch>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33543</TotalTime>
  <Words>4665</Words>
  <Application>Microsoft Office PowerPoint</Application>
  <PresentationFormat>On-screen Show (4:3)</PresentationFormat>
  <Paragraphs>540</Paragraphs>
  <Slides>34</Slides>
  <Notes>26</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48" baseType="lpstr">
      <vt:lpstr>SimSun</vt:lpstr>
      <vt:lpstr>华文楷体</vt:lpstr>
      <vt:lpstr>Arial</vt:lpstr>
      <vt:lpstr>Calibri</vt:lpstr>
      <vt:lpstr>Corbel</vt:lpstr>
      <vt:lpstr>Tahoma</vt:lpstr>
      <vt:lpstr>Times New Roman</vt:lpstr>
      <vt:lpstr>Tunga</vt:lpstr>
      <vt:lpstr>Wingdings</vt:lpstr>
      <vt:lpstr>Office Theme</vt:lpstr>
      <vt:lpstr>2_Mylar</vt:lpstr>
      <vt:lpstr>1_Office Theme</vt:lpstr>
      <vt:lpstr>3_Mylar</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jobs will  most likely disappear by 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long-term sustainable growth to the economy of abundance</dc:title>
  <dc:creator>Tony C</dc:creator>
  <cp:lastModifiedBy>Agora Hill</cp:lastModifiedBy>
  <cp:revision>500</cp:revision>
  <cp:lastPrinted>2018-04-02T09:24:08Z</cp:lastPrinted>
  <dcterms:created xsi:type="dcterms:W3CDTF">2016-10-30T04:24:50Z</dcterms:created>
  <dcterms:modified xsi:type="dcterms:W3CDTF">2018-11-10T11:52:08Z</dcterms:modified>
</cp:coreProperties>
</file>